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2" r:id="rId1"/>
  </p:sldMasterIdLst>
  <p:notesMasterIdLst>
    <p:notesMasterId r:id="rId29"/>
  </p:notesMasterIdLst>
  <p:sldIdLst>
    <p:sldId id="318" r:id="rId2"/>
    <p:sldId id="336" r:id="rId3"/>
    <p:sldId id="337" r:id="rId4"/>
    <p:sldId id="338" r:id="rId5"/>
    <p:sldId id="340" r:id="rId6"/>
    <p:sldId id="341" r:id="rId7"/>
    <p:sldId id="342" r:id="rId8"/>
    <p:sldId id="343" r:id="rId9"/>
    <p:sldId id="344" r:id="rId10"/>
    <p:sldId id="345" r:id="rId11"/>
    <p:sldId id="346" r:id="rId12"/>
    <p:sldId id="347" r:id="rId13"/>
    <p:sldId id="348" r:id="rId14"/>
    <p:sldId id="349" r:id="rId15"/>
    <p:sldId id="350" r:id="rId16"/>
    <p:sldId id="351" r:id="rId17"/>
    <p:sldId id="352" r:id="rId18"/>
    <p:sldId id="353" r:id="rId19"/>
    <p:sldId id="354" r:id="rId20"/>
    <p:sldId id="355" r:id="rId21"/>
    <p:sldId id="356" r:id="rId22"/>
    <p:sldId id="357" r:id="rId23"/>
    <p:sldId id="358" r:id="rId24"/>
    <p:sldId id="359" r:id="rId25"/>
    <p:sldId id="360" r:id="rId26"/>
    <p:sldId id="361" r:id="rId27"/>
    <p:sldId id="269" r:id="rId2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420" y="3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73107751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57cfa781d9_1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57cfa781d9_1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IG TITLE OPENING" type="title">
  <p:cSld name="TITLE">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solidFill>
            <a:srgbClr val="FFFFFF">
              <a:alpha val="27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455330" y="401475"/>
            <a:ext cx="3717600" cy="20526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
        <p:nvSpPr>
          <p:cNvPr id="13" name="Google Shape;13;p2"/>
          <p:cNvSpPr/>
          <p:nvPr/>
        </p:nvSpPr>
        <p:spPr>
          <a:xfrm>
            <a:off x="526525" y="-7975"/>
            <a:ext cx="175500" cy="2928300"/>
          </a:xfrm>
          <a:prstGeom prst="rect">
            <a:avLst/>
          </a:prstGeom>
          <a:solidFill>
            <a:srgbClr val="FFA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BLANK SLIDE">
  <p:cSld name="CUSTOM_4_3">
    <p:spTree>
      <p:nvGrpSpPr>
        <p:cNvPr id="1" name="Shape 60"/>
        <p:cNvGrpSpPr/>
        <p:nvPr/>
      </p:nvGrpSpPr>
      <p:grpSpPr>
        <a:xfrm>
          <a:off x="0" y="0"/>
          <a:ext cx="0" cy="0"/>
          <a:chOff x="0" y="0"/>
          <a:chExt cx="0" cy="0"/>
        </a:xfrm>
      </p:grpSpPr>
      <p:sp>
        <p:nvSpPr>
          <p:cNvPr id="61" name="Google Shape;61;p7"/>
          <p:cNvSpPr txBox="1">
            <a:spLocks noGrp="1"/>
          </p:cNvSpPr>
          <p:nvPr>
            <p:ph type="subTitle" idx="1"/>
          </p:nvPr>
        </p:nvSpPr>
        <p:spPr>
          <a:xfrm>
            <a:off x="1109175" y="3116975"/>
            <a:ext cx="2776800" cy="537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sz="1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62" name="Google Shape;62;p7"/>
          <p:cNvSpPr/>
          <p:nvPr/>
        </p:nvSpPr>
        <p:spPr>
          <a:xfrm>
            <a:off x="0" y="0"/>
            <a:ext cx="9144000" cy="5143500"/>
          </a:xfrm>
          <a:prstGeom prst="rect">
            <a:avLst/>
          </a:prstGeom>
          <a:solidFill>
            <a:srgbClr val="FFFFFF">
              <a:alpha val="27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7"/>
          <p:cNvSpPr/>
          <p:nvPr/>
        </p:nvSpPr>
        <p:spPr>
          <a:xfrm>
            <a:off x="0" y="-44625"/>
            <a:ext cx="4396401" cy="5223068"/>
          </a:xfrm>
          <a:custGeom>
            <a:avLst/>
            <a:gdLst/>
            <a:ahLst/>
            <a:cxnLst/>
            <a:rect l="l" t="t" r="r" b="b"/>
            <a:pathLst>
              <a:path w="47249" h="48026" extrusionOk="0">
                <a:moveTo>
                  <a:pt x="1" y="1"/>
                </a:moveTo>
                <a:lnTo>
                  <a:pt x="1" y="48025"/>
                </a:lnTo>
                <a:lnTo>
                  <a:pt x="47249" y="48025"/>
                </a:lnTo>
                <a:lnTo>
                  <a:pt x="30039" y="183"/>
                </a:lnTo>
                <a:lnTo>
                  <a:pt x="1"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7"/>
          <p:cNvSpPr/>
          <p:nvPr/>
        </p:nvSpPr>
        <p:spPr>
          <a:xfrm>
            <a:off x="606951" y="-44625"/>
            <a:ext cx="143700" cy="2964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txBox="1">
            <a:spLocks noGrp="1"/>
          </p:cNvSpPr>
          <p:nvPr>
            <p:ph type="ctrTitle"/>
          </p:nvPr>
        </p:nvSpPr>
        <p:spPr>
          <a:xfrm>
            <a:off x="1081955" y="1545450"/>
            <a:ext cx="3717600" cy="20526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BLANK SLIDE 2">
  <p:cSld name="CUSTOM_6">
    <p:spTree>
      <p:nvGrpSpPr>
        <p:cNvPr id="1" name="Shape 94"/>
        <p:cNvGrpSpPr/>
        <p:nvPr/>
      </p:nvGrpSpPr>
      <p:grpSpPr>
        <a:xfrm>
          <a:off x="0" y="0"/>
          <a:ext cx="0" cy="0"/>
          <a:chOff x="0" y="0"/>
          <a:chExt cx="0" cy="0"/>
        </a:xfrm>
      </p:grpSpPr>
      <p:sp>
        <p:nvSpPr>
          <p:cNvPr id="95" name="Google Shape;95;p11"/>
          <p:cNvSpPr/>
          <p:nvPr/>
        </p:nvSpPr>
        <p:spPr>
          <a:xfrm>
            <a:off x="667150" y="-7975"/>
            <a:ext cx="143700" cy="29283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1"/>
          <p:cNvSpPr txBox="1">
            <a:spLocks noGrp="1"/>
          </p:cNvSpPr>
          <p:nvPr>
            <p:ph type="ctrTitle"/>
          </p:nvPr>
        </p:nvSpPr>
        <p:spPr>
          <a:xfrm>
            <a:off x="632050" y="402150"/>
            <a:ext cx="4132500" cy="855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Tree>
  </p:cSld>
  <p:clrMapOvr>
    <a:masterClrMapping/>
  </p:clrMapOvr>
  <p:extLst>
    <p:ext uri="{DCECCB84-F9BA-43D5-87BE-67443E8EF086}">
      <p15:sldGuideLst xmlns:p15="http://schemas.microsoft.com/office/powerpoint/2012/main">
        <p15:guide id="1" orient="horz" pos="510">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BLANK SLIDE 3">
  <p:cSld name="CUSTOM_6_1">
    <p:spTree>
      <p:nvGrpSpPr>
        <p:cNvPr id="1" name="Shape 97"/>
        <p:cNvGrpSpPr/>
        <p:nvPr/>
      </p:nvGrpSpPr>
      <p:grpSpPr>
        <a:xfrm>
          <a:off x="0" y="0"/>
          <a:ext cx="0" cy="0"/>
          <a:chOff x="0" y="0"/>
          <a:chExt cx="0" cy="0"/>
        </a:xfrm>
      </p:grpSpPr>
      <p:sp>
        <p:nvSpPr>
          <p:cNvPr id="98" name="Google Shape;98;p12"/>
          <p:cNvSpPr/>
          <p:nvPr/>
        </p:nvSpPr>
        <p:spPr>
          <a:xfrm>
            <a:off x="8481725" y="-7975"/>
            <a:ext cx="143700" cy="29283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2"/>
          <p:cNvSpPr txBox="1">
            <a:spLocks noGrp="1"/>
          </p:cNvSpPr>
          <p:nvPr>
            <p:ph type="ctrTitle"/>
          </p:nvPr>
        </p:nvSpPr>
        <p:spPr>
          <a:xfrm>
            <a:off x="5869725" y="551025"/>
            <a:ext cx="2808000" cy="706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000"/>
              <a:buNone/>
              <a:defRPr sz="2000"/>
            </a:lvl1pPr>
            <a:lvl2pPr lvl="1" algn="r" rtl="0">
              <a:spcBef>
                <a:spcPts val="0"/>
              </a:spcBef>
              <a:spcAft>
                <a:spcPts val="0"/>
              </a:spcAft>
              <a:buSzPts val="5200"/>
              <a:buNone/>
              <a:defRPr sz="5200"/>
            </a:lvl2pPr>
            <a:lvl3pPr lvl="2" algn="r" rtl="0">
              <a:spcBef>
                <a:spcPts val="0"/>
              </a:spcBef>
              <a:spcAft>
                <a:spcPts val="0"/>
              </a:spcAft>
              <a:buSzPts val="5200"/>
              <a:buNone/>
              <a:defRPr sz="5200"/>
            </a:lvl3pPr>
            <a:lvl4pPr lvl="3" algn="r" rtl="0">
              <a:spcBef>
                <a:spcPts val="0"/>
              </a:spcBef>
              <a:spcAft>
                <a:spcPts val="0"/>
              </a:spcAft>
              <a:buSzPts val="5200"/>
              <a:buNone/>
              <a:defRPr sz="5200"/>
            </a:lvl4pPr>
            <a:lvl5pPr lvl="4" algn="r" rtl="0">
              <a:spcBef>
                <a:spcPts val="0"/>
              </a:spcBef>
              <a:spcAft>
                <a:spcPts val="0"/>
              </a:spcAft>
              <a:buSzPts val="5200"/>
              <a:buNone/>
              <a:defRPr sz="5200"/>
            </a:lvl5pPr>
            <a:lvl6pPr lvl="5" algn="r" rtl="0">
              <a:spcBef>
                <a:spcPts val="0"/>
              </a:spcBef>
              <a:spcAft>
                <a:spcPts val="0"/>
              </a:spcAft>
              <a:buSzPts val="5200"/>
              <a:buNone/>
              <a:defRPr sz="5200"/>
            </a:lvl6pPr>
            <a:lvl7pPr lvl="6" algn="r" rtl="0">
              <a:spcBef>
                <a:spcPts val="0"/>
              </a:spcBef>
              <a:spcAft>
                <a:spcPts val="0"/>
              </a:spcAft>
              <a:buSzPts val="5200"/>
              <a:buNone/>
              <a:defRPr sz="5200"/>
            </a:lvl7pPr>
            <a:lvl8pPr lvl="7" algn="r" rtl="0">
              <a:spcBef>
                <a:spcPts val="0"/>
              </a:spcBef>
              <a:spcAft>
                <a:spcPts val="0"/>
              </a:spcAft>
              <a:buSzPts val="5200"/>
              <a:buNone/>
              <a:defRPr sz="5200"/>
            </a:lvl8pPr>
            <a:lvl9pPr lvl="8" algn="r" rtl="0">
              <a:spcBef>
                <a:spcPts val="0"/>
              </a:spcBef>
              <a:spcAft>
                <a:spcPts val="0"/>
              </a:spcAft>
              <a:buSzPts val="5200"/>
              <a:buNone/>
              <a:defRPr sz="5200"/>
            </a:lvl9pPr>
          </a:lstStyle>
          <a:p>
            <a:endParaRPr/>
          </a:p>
        </p:txBody>
      </p:sp>
    </p:spTree>
  </p:cSld>
  <p:clrMapOvr>
    <a:masterClrMapping/>
  </p:clrMapOvr>
  <p:extLst>
    <p:ext uri="{DCECCB84-F9BA-43D5-87BE-67443E8EF086}">
      <p15:sldGuideLst xmlns:p15="http://schemas.microsoft.com/office/powerpoint/2012/main">
        <p15:guide id="1" orient="horz" pos="870">
          <p15:clr>
            <a:srgbClr val="FA7B17"/>
          </p15:clr>
        </p15:guide>
        <p15:guide id="2" orient="horz" pos="680">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15"/>
        <p:cNvGrpSpPr/>
        <p:nvPr/>
      </p:nvGrpSpPr>
      <p:grpSpPr>
        <a:xfrm>
          <a:off x="0" y="0"/>
          <a:ext cx="0" cy="0"/>
          <a:chOff x="0" y="0"/>
          <a:chExt cx="0" cy="0"/>
        </a:xfrm>
      </p:grpSpPr>
      <p:sp>
        <p:nvSpPr>
          <p:cNvPr id="116" name="Google Shape;116;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666666"/>
              </a:buClr>
              <a:buSzPts val="2800"/>
              <a:buFont typeface="Barlow Semi Condensed Medium"/>
              <a:buNone/>
              <a:defRPr sz="2800">
                <a:solidFill>
                  <a:srgbClr val="666666"/>
                </a:solidFill>
                <a:latin typeface="Barlow Semi Condensed Medium"/>
                <a:ea typeface="Barlow Semi Condensed Medium"/>
                <a:cs typeface="Barlow Semi Condensed Medium"/>
                <a:sym typeface="Barlow Semi Condensed Medium"/>
              </a:defRPr>
            </a:lvl1pPr>
            <a:lvl2pPr lvl="1">
              <a:spcBef>
                <a:spcPts val="0"/>
              </a:spcBef>
              <a:spcAft>
                <a:spcPts val="0"/>
              </a:spcAft>
              <a:buClr>
                <a:srgbClr val="666666"/>
              </a:buClr>
              <a:buSzPts val="2800"/>
              <a:buFont typeface="Barlow Semi Condensed"/>
              <a:buNone/>
              <a:defRPr sz="2800">
                <a:solidFill>
                  <a:srgbClr val="666666"/>
                </a:solidFill>
                <a:latin typeface="Barlow Semi Condensed"/>
                <a:ea typeface="Barlow Semi Condensed"/>
                <a:cs typeface="Barlow Semi Condensed"/>
                <a:sym typeface="Barlow Semi Condensed"/>
              </a:defRPr>
            </a:lvl2pPr>
            <a:lvl3pPr lvl="2">
              <a:spcBef>
                <a:spcPts val="0"/>
              </a:spcBef>
              <a:spcAft>
                <a:spcPts val="0"/>
              </a:spcAft>
              <a:buClr>
                <a:srgbClr val="666666"/>
              </a:buClr>
              <a:buSzPts val="2800"/>
              <a:buFont typeface="Barlow Semi Condensed"/>
              <a:buNone/>
              <a:defRPr sz="2800">
                <a:solidFill>
                  <a:srgbClr val="666666"/>
                </a:solidFill>
                <a:latin typeface="Barlow Semi Condensed"/>
                <a:ea typeface="Barlow Semi Condensed"/>
                <a:cs typeface="Barlow Semi Condensed"/>
                <a:sym typeface="Barlow Semi Condensed"/>
              </a:defRPr>
            </a:lvl3pPr>
            <a:lvl4pPr lvl="3">
              <a:spcBef>
                <a:spcPts val="0"/>
              </a:spcBef>
              <a:spcAft>
                <a:spcPts val="0"/>
              </a:spcAft>
              <a:buClr>
                <a:srgbClr val="666666"/>
              </a:buClr>
              <a:buSzPts val="2800"/>
              <a:buFont typeface="Barlow Semi Condensed"/>
              <a:buNone/>
              <a:defRPr sz="2800">
                <a:solidFill>
                  <a:srgbClr val="666666"/>
                </a:solidFill>
                <a:latin typeface="Barlow Semi Condensed"/>
                <a:ea typeface="Barlow Semi Condensed"/>
                <a:cs typeface="Barlow Semi Condensed"/>
                <a:sym typeface="Barlow Semi Condensed"/>
              </a:defRPr>
            </a:lvl4pPr>
            <a:lvl5pPr lvl="4">
              <a:spcBef>
                <a:spcPts val="0"/>
              </a:spcBef>
              <a:spcAft>
                <a:spcPts val="0"/>
              </a:spcAft>
              <a:buClr>
                <a:srgbClr val="666666"/>
              </a:buClr>
              <a:buSzPts val="2800"/>
              <a:buFont typeface="Barlow Semi Condensed"/>
              <a:buNone/>
              <a:defRPr sz="2800">
                <a:solidFill>
                  <a:srgbClr val="666666"/>
                </a:solidFill>
                <a:latin typeface="Barlow Semi Condensed"/>
                <a:ea typeface="Barlow Semi Condensed"/>
                <a:cs typeface="Barlow Semi Condensed"/>
                <a:sym typeface="Barlow Semi Condensed"/>
              </a:defRPr>
            </a:lvl5pPr>
            <a:lvl6pPr lvl="5">
              <a:spcBef>
                <a:spcPts val="0"/>
              </a:spcBef>
              <a:spcAft>
                <a:spcPts val="0"/>
              </a:spcAft>
              <a:buClr>
                <a:srgbClr val="666666"/>
              </a:buClr>
              <a:buSzPts val="2800"/>
              <a:buFont typeface="Barlow Semi Condensed"/>
              <a:buNone/>
              <a:defRPr sz="2800">
                <a:solidFill>
                  <a:srgbClr val="666666"/>
                </a:solidFill>
                <a:latin typeface="Barlow Semi Condensed"/>
                <a:ea typeface="Barlow Semi Condensed"/>
                <a:cs typeface="Barlow Semi Condensed"/>
                <a:sym typeface="Barlow Semi Condensed"/>
              </a:defRPr>
            </a:lvl6pPr>
            <a:lvl7pPr lvl="6">
              <a:spcBef>
                <a:spcPts val="0"/>
              </a:spcBef>
              <a:spcAft>
                <a:spcPts val="0"/>
              </a:spcAft>
              <a:buClr>
                <a:srgbClr val="666666"/>
              </a:buClr>
              <a:buSzPts val="2800"/>
              <a:buFont typeface="Barlow Semi Condensed"/>
              <a:buNone/>
              <a:defRPr sz="2800">
                <a:solidFill>
                  <a:srgbClr val="666666"/>
                </a:solidFill>
                <a:latin typeface="Barlow Semi Condensed"/>
                <a:ea typeface="Barlow Semi Condensed"/>
                <a:cs typeface="Barlow Semi Condensed"/>
                <a:sym typeface="Barlow Semi Condensed"/>
              </a:defRPr>
            </a:lvl7pPr>
            <a:lvl8pPr lvl="7">
              <a:spcBef>
                <a:spcPts val="0"/>
              </a:spcBef>
              <a:spcAft>
                <a:spcPts val="0"/>
              </a:spcAft>
              <a:buClr>
                <a:srgbClr val="666666"/>
              </a:buClr>
              <a:buSzPts val="2800"/>
              <a:buFont typeface="Barlow Semi Condensed"/>
              <a:buNone/>
              <a:defRPr sz="2800">
                <a:solidFill>
                  <a:srgbClr val="666666"/>
                </a:solidFill>
                <a:latin typeface="Barlow Semi Condensed"/>
                <a:ea typeface="Barlow Semi Condensed"/>
                <a:cs typeface="Barlow Semi Condensed"/>
                <a:sym typeface="Barlow Semi Condensed"/>
              </a:defRPr>
            </a:lvl8pPr>
            <a:lvl9pPr lvl="8">
              <a:spcBef>
                <a:spcPts val="0"/>
              </a:spcBef>
              <a:spcAft>
                <a:spcPts val="0"/>
              </a:spcAft>
              <a:buClr>
                <a:srgbClr val="666666"/>
              </a:buClr>
              <a:buSzPts val="2800"/>
              <a:buFont typeface="Barlow Semi Condensed"/>
              <a:buNone/>
              <a:defRPr sz="2800">
                <a:solidFill>
                  <a:srgbClr val="666666"/>
                </a:solidFill>
                <a:latin typeface="Barlow Semi Condensed"/>
                <a:ea typeface="Barlow Semi Condensed"/>
                <a:cs typeface="Barlow Semi Condensed"/>
                <a:sym typeface="Barlow Semi Condense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666666"/>
              </a:buClr>
              <a:buSzPts val="1800"/>
              <a:buFont typeface="Zilla Slab Light"/>
              <a:buChar char="●"/>
              <a:defRPr sz="1800">
                <a:solidFill>
                  <a:srgbClr val="666666"/>
                </a:solidFill>
                <a:latin typeface="Zilla Slab Light"/>
                <a:ea typeface="Zilla Slab Light"/>
                <a:cs typeface="Zilla Slab Light"/>
                <a:sym typeface="Zilla Slab Light"/>
              </a:defRPr>
            </a:lvl1pPr>
            <a:lvl2pPr marL="914400" lvl="1" indent="-317500">
              <a:lnSpc>
                <a:spcPct val="115000"/>
              </a:lnSpc>
              <a:spcBef>
                <a:spcPts val="1600"/>
              </a:spcBef>
              <a:spcAft>
                <a:spcPts val="0"/>
              </a:spcAft>
              <a:buClr>
                <a:srgbClr val="666666"/>
              </a:buClr>
              <a:buSzPts val="1400"/>
              <a:buFont typeface="Zilla Slab Light"/>
              <a:buChar char="○"/>
              <a:defRPr>
                <a:solidFill>
                  <a:srgbClr val="666666"/>
                </a:solidFill>
                <a:latin typeface="Zilla Slab Light"/>
                <a:ea typeface="Zilla Slab Light"/>
                <a:cs typeface="Zilla Slab Light"/>
                <a:sym typeface="Zilla Slab Light"/>
              </a:defRPr>
            </a:lvl2pPr>
            <a:lvl3pPr marL="1371600" lvl="2" indent="-317500">
              <a:lnSpc>
                <a:spcPct val="115000"/>
              </a:lnSpc>
              <a:spcBef>
                <a:spcPts val="1600"/>
              </a:spcBef>
              <a:spcAft>
                <a:spcPts val="0"/>
              </a:spcAft>
              <a:buClr>
                <a:srgbClr val="666666"/>
              </a:buClr>
              <a:buSzPts val="1400"/>
              <a:buFont typeface="Zilla Slab Light"/>
              <a:buChar char="■"/>
              <a:defRPr>
                <a:solidFill>
                  <a:srgbClr val="666666"/>
                </a:solidFill>
                <a:latin typeface="Zilla Slab Light"/>
                <a:ea typeface="Zilla Slab Light"/>
                <a:cs typeface="Zilla Slab Light"/>
                <a:sym typeface="Zilla Slab Light"/>
              </a:defRPr>
            </a:lvl3pPr>
            <a:lvl4pPr marL="1828800" lvl="3" indent="-317500">
              <a:lnSpc>
                <a:spcPct val="115000"/>
              </a:lnSpc>
              <a:spcBef>
                <a:spcPts val="1600"/>
              </a:spcBef>
              <a:spcAft>
                <a:spcPts val="0"/>
              </a:spcAft>
              <a:buClr>
                <a:srgbClr val="666666"/>
              </a:buClr>
              <a:buSzPts val="1400"/>
              <a:buFont typeface="Zilla Slab Light"/>
              <a:buChar char="●"/>
              <a:defRPr>
                <a:solidFill>
                  <a:srgbClr val="666666"/>
                </a:solidFill>
                <a:latin typeface="Zilla Slab Light"/>
                <a:ea typeface="Zilla Slab Light"/>
                <a:cs typeface="Zilla Slab Light"/>
                <a:sym typeface="Zilla Slab Light"/>
              </a:defRPr>
            </a:lvl4pPr>
            <a:lvl5pPr marL="2286000" lvl="4" indent="-317500">
              <a:lnSpc>
                <a:spcPct val="115000"/>
              </a:lnSpc>
              <a:spcBef>
                <a:spcPts val="1600"/>
              </a:spcBef>
              <a:spcAft>
                <a:spcPts val="0"/>
              </a:spcAft>
              <a:buClr>
                <a:srgbClr val="666666"/>
              </a:buClr>
              <a:buSzPts val="1400"/>
              <a:buFont typeface="Zilla Slab Light"/>
              <a:buChar char="○"/>
              <a:defRPr>
                <a:solidFill>
                  <a:srgbClr val="666666"/>
                </a:solidFill>
                <a:latin typeface="Zilla Slab Light"/>
                <a:ea typeface="Zilla Slab Light"/>
                <a:cs typeface="Zilla Slab Light"/>
                <a:sym typeface="Zilla Slab Light"/>
              </a:defRPr>
            </a:lvl5pPr>
            <a:lvl6pPr marL="2743200" lvl="5" indent="-317500">
              <a:lnSpc>
                <a:spcPct val="115000"/>
              </a:lnSpc>
              <a:spcBef>
                <a:spcPts val="1600"/>
              </a:spcBef>
              <a:spcAft>
                <a:spcPts val="0"/>
              </a:spcAft>
              <a:buClr>
                <a:srgbClr val="666666"/>
              </a:buClr>
              <a:buSzPts val="1400"/>
              <a:buFont typeface="Zilla Slab Light"/>
              <a:buChar char="■"/>
              <a:defRPr>
                <a:solidFill>
                  <a:srgbClr val="666666"/>
                </a:solidFill>
                <a:latin typeface="Zilla Slab Light"/>
                <a:ea typeface="Zilla Slab Light"/>
                <a:cs typeface="Zilla Slab Light"/>
                <a:sym typeface="Zilla Slab Light"/>
              </a:defRPr>
            </a:lvl6pPr>
            <a:lvl7pPr marL="3200400" lvl="6" indent="-317500">
              <a:lnSpc>
                <a:spcPct val="115000"/>
              </a:lnSpc>
              <a:spcBef>
                <a:spcPts val="1600"/>
              </a:spcBef>
              <a:spcAft>
                <a:spcPts val="0"/>
              </a:spcAft>
              <a:buClr>
                <a:srgbClr val="666666"/>
              </a:buClr>
              <a:buSzPts val="1400"/>
              <a:buFont typeface="Zilla Slab Light"/>
              <a:buChar char="●"/>
              <a:defRPr>
                <a:solidFill>
                  <a:srgbClr val="666666"/>
                </a:solidFill>
                <a:latin typeface="Zilla Slab Light"/>
                <a:ea typeface="Zilla Slab Light"/>
                <a:cs typeface="Zilla Slab Light"/>
                <a:sym typeface="Zilla Slab Light"/>
              </a:defRPr>
            </a:lvl7pPr>
            <a:lvl8pPr marL="3657600" lvl="7" indent="-317500">
              <a:lnSpc>
                <a:spcPct val="115000"/>
              </a:lnSpc>
              <a:spcBef>
                <a:spcPts val="1600"/>
              </a:spcBef>
              <a:spcAft>
                <a:spcPts val="0"/>
              </a:spcAft>
              <a:buClr>
                <a:srgbClr val="666666"/>
              </a:buClr>
              <a:buSzPts val="1400"/>
              <a:buFont typeface="Zilla Slab Light"/>
              <a:buChar char="○"/>
              <a:defRPr>
                <a:solidFill>
                  <a:srgbClr val="666666"/>
                </a:solidFill>
                <a:latin typeface="Zilla Slab Light"/>
                <a:ea typeface="Zilla Slab Light"/>
                <a:cs typeface="Zilla Slab Light"/>
                <a:sym typeface="Zilla Slab Light"/>
              </a:defRPr>
            </a:lvl8pPr>
            <a:lvl9pPr marL="4114800" lvl="8" indent="-317500">
              <a:lnSpc>
                <a:spcPct val="115000"/>
              </a:lnSpc>
              <a:spcBef>
                <a:spcPts val="1600"/>
              </a:spcBef>
              <a:spcAft>
                <a:spcPts val="1600"/>
              </a:spcAft>
              <a:buClr>
                <a:srgbClr val="666666"/>
              </a:buClr>
              <a:buSzPts val="1400"/>
              <a:buFont typeface="Zilla Slab Light"/>
              <a:buChar char="■"/>
              <a:defRPr>
                <a:solidFill>
                  <a:srgbClr val="666666"/>
                </a:solidFill>
                <a:latin typeface="Zilla Slab Light"/>
                <a:ea typeface="Zilla Slab Light"/>
                <a:cs typeface="Zilla Slab Light"/>
                <a:sym typeface="Zilla Slab Ligh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57" r:id="rId3"/>
    <p:sldLayoutId id="2147483658" r:id="rId4"/>
    <p:sldLayoutId id="2147483660"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26"/>
        <p:cNvGrpSpPr/>
        <p:nvPr/>
      </p:nvGrpSpPr>
      <p:grpSpPr>
        <a:xfrm>
          <a:off x="0" y="0"/>
          <a:ext cx="0" cy="0"/>
          <a:chOff x="0" y="0"/>
          <a:chExt cx="0" cy="0"/>
        </a:xfrm>
      </p:grpSpPr>
      <p:sp>
        <p:nvSpPr>
          <p:cNvPr id="127" name="Google Shape;127;p17"/>
          <p:cNvSpPr txBox="1">
            <a:spLocks noGrp="1"/>
          </p:cNvSpPr>
          <p:nvPr>
            <p:ph type="ctrTitle"/>
          </p:nvPr>
        </p:nvSpPr>
        <p:spPr>
          <a:xfrm>
            <a:off x="755576" y="915566"/>
            <a:ext cx="5040560" cy="1656184"/>
          </a:xfrm>
          <a:prstGeom prst="rect">
            <a:avLst/>
          </a:prstGeom>
        </p:spPr>
        <p:txBody>
          <a:bodyPr spcFirstLastPara="1" wrap="square" lIns="91425" tIns="91425" rIns="91425" bIns="91425" anchor="b" anchorCtr="0">
            <a:noAutofit/>
          </a:bodyPr>
          <a:lstStyle/>
          <a:p>
            <a:pPr lvl="0"/>
            <a:r>
              <a:rPr lang="en-US" dirty="0">
                <a:solidFill>
                  <a:schemeClr val="tx1">
                    <a:lumMod val="75000"/>
                    <a:lumOff val="25000"/>
                  </a:schemeClr>
                </a:solidFill>
              </a:rPr>
              <a:t>Odesa - a Pearl by the Black Sea</a:t>
            </a:r>
            <a:endParaRPr dirty="0">
              <a:solidFill>
                <a:schemeClr val="tx1">
                  <a:lumMod val="75000"/>
                  <a:lumOff val="25000"/>
                </a:schemeClr>
              </a:solidFill>
            </a:endParaRPr>
          </a:p>
        </p:txBody>
      </p:sp>
      <p:sp>
        <p:nvSpPr>
          <p:cNvPr id="4" name="Google Shape;124;p24">
            <a:extLst>
              <a:ext uri="{FF2B5EF4-FFF2-40B4-BE49-F238E27FC236}">
                <a16:creationId xmlns:a16="http://schemas.microsoft.com/office/drawing/2014/main" id="{5D73B867-804C-4CB2-AD4F-F38C0388ACB4}"/>
              </a:ext>
            </a:extLst>
          </p:cNvPr>
          <p:cNvSpPr/>
          <p:nvPr/>
        </p:nvSpPr>
        <p:spPr>
          <a:xfrm>
            <a:off x="5580112" y="3867894"/>
            <a:ext cx="3448868" cy="1146590"/>
          </a:xfrm>
          <a:prstGeom prst="rect">
            <a:avLst/>
          </a:prstGeom>
          <a:solidFill>
            <a:schemeClr val="tx2">
              <a:alpha val="86160"/>
            </a:schemeClr>
          </a:solidFill>
          <a:ln>
            <a:noFill/>
          </a:ln>
        </p:spPr>
        <p:txBody>
          <a:bodyPr spcFirstLastPara="1" wrap="square" lIns="91425" tIns="91425" rIns="91425" bIns="91425" anchor="ctr" anchorCtr="0">
            <a:noAutofit/>
          </a:bodyPr>
          <a:lstStyle/>
          <a:p>
            <a:pPr marL="0" lvl="0" indent="0">
              <a:buSzPts val="1100"/>
            </a:pPr>
            <a:r>
              <a:rPr lang="en-US" sz="1100" dirty="0">
                <a:solidFill>
                  <a:schemeClr val="tx1">
                    <a:lumMod val="75000"/>
                    <a:lumOff val="25000"/>
                  </a:schemeClr>
                </a:solidFill>
                <a:latin typeface="Zilla Slab Light" pitchFamily="2" charset="0"/>
                <a:ea typeface="Zilla Slab Light" pitchFamily="2" charset="0"/>
              </a:rPr>
              <a:t>The presentation was prepared by:</a:t>
            </a:r>
          </a:p>
          <a:p>
            <a:pPr marL="0" lvl="0" indent="0">
              <a:buSzPts val="1100"/>
            </a:pPr>
            <a:r>
              <a:rPr lang="en-US" sz="1100" b="1" dirty="0" err="1">
                <a:solidFill>
                  <a:schemeClr val="tx1">
                    <a:lumMod val="75000"/>
                    <a:lumOff val="25000"/>
                  </a:schemeClr>
                </a:solidFill>
                <a:latin typeface="Zilla Slab Light" pitchFamily="2" charset="0"/>
                <a:ea typeface="Zilla Slab Light" pitchFamily="2" charset="0"/>
              </a:rPr>
              <a:t>Saveliev</a:t>
            </a:r>
            <a:r>
              <a:rPr lang="en-US" sz="1100" b="1" dirty="0">
                <a:solidFill>
                  <a:schemeClr val="tx1">
                    <a:lumMod val="75000"/>
                    <a:lumOff val="25000"/>
                  </a:schemeClr>
                </a:solidFill>
                <a:latin typeface="Zilla Slab Light" pitchFamily="2" charset="0"/>
                <a:ea typeface="Zilla Slab Light" pitchFamily="2" charset="0"/>
              </a:rPr>
              <a:t> A. A.</a:t>
            </a:r>
            <a:r>
              <a:rPr lang="en-US" sz="1100" dirty="0">
                <a:solidFill>
                  <a:schemeClr val="tx1">
                    <a:lumMod val="75000"/>
                    <a:lumOff val="25000"/>
                  </a:schemeClr>
                </a:solidFill>
                <a:latin typeface="Zilla Slab Light" pitchFamily="2" charset="0"/>
                <a:ea typeface="Zilla Slab Light" pitchFamily="2" charset="0"/>
              </a:rPr>
              <a:t>, Dean of the </a:t>
            </a:r>
            <a:r>
              <a:rPr lang="en-US" sz="1100" dirty="0">
                <a:solidFill>
                  <a:schemeClr val="tx1">
                    <a:lumMod val="75000"/>
                    <a:lumOff val="25000"/>
                  </a:schemeClr>
                </a:solidFill>
                <a:latin typeface="Zilla Slab Light" pitchFamily="2" charset="0"/>
                <a:ea typeface="Zilla Slab Light" pitchFamily="2" charset="0"/>
                <a:cs typeface="Catamaran Thin" panose="020B0604020202020204" charset="0"/>
              </a:rPr>
              <a:t>Educational Institute of Foreign Citizens Training</a:t>
            </a:r>
          </a:p>
          <a:p>
            <a:pPr marL="0" lvl="0" indent="0">
              <a:buSzPts val="1100"/>
            </a:pPr>
            <a:r>
              <a:rPr lang="en-US" sz="1100" b="1" dirty="0">
                <a:solidFill>
                  <a:schemeClr val="tx1">
                    <a:lumMod val="75000"/>
                    <a:lumOff val="25000"/>
                  </a:schemeClr>
                </a:solidFill>
                <a:latin typeface="Zilla Slab Light" pitchFamily="2" charset="0"/>
                <a:ea typeface="Zilla Slab Light" pitchFamily="2" charset="0"/>
              </a:rPr>
              <a:t>Kunitsyn M. V.</a:t>
            </a:r>
            <a:r>
              <a:rPr lang="en-US" sz="1100" dirty="0">
                <a:solidFill>
                  <a:schemeClr val="tx1">
                    <a:lumMod val="75000"/>
                    <a:lumOff val="25000"/>
                  </a:schemeClr>
                </a:solidFill>
                <a:latin typeface="Zilla Slab Light" pitchFamily="2" charset="0"/>
                <a:ea typeface="Zilla Slab Light" pitchFamily="2" charset="0"/>
              </a:rPr>
              <a:t>, Deputy Dean of the </a:t>
            </a:r>
            <a:r>
              <a:rPr lang="en-US" sz="1100" dirty="0">
                <a:solidFill>
                  <a:schemeClr val="tx1">
                    <a:lumMod val="75000"/>
                    <a:lumOff val="25000"/>
                  </a:schemeClr>
                </a:solidFill>
                <a:latin typeface="Zilla Slab Light" pitchFamily="2" charset="0"/>
                <a:ea typeface="Zilla Slab Light" pitchFamily="2" charset="0"/>
                <a:cs typeface="Catamaran Thin" panose="020B0604020202020204" charset="0"/>
              </a:rPr>
              <a:t>Educational Institute of Foreign Citizens Training</a:t>
            </a:r>
            <a:endParaRPr lang="en-US" sz="1100" dirty="0">
              <a:solidFill>
                <a:schemeClr val="tx1">
                  <a:lumMod val="75000"/>
                  <a:lumOff val="25000"/>
                </a:schemeClr>
              </a:solidFill>
              <a:latin typeface="Zilla Slab Light" pitchFamily="2" charset="0"/>
              <a:ea typeface="Zilla Slab Light"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0655967-2918-43E4-991D-D1069C3ABFD8}"/>
              </a:ext>
            </a:extLst>
          </p:cNvPr>
          <p:cNvSpPr>
            <a:spLocks noGrp="1"/>
          </p:cNvSpPr>
          <p:nvPr>
            <p:ph type="ctrTitle"/>
          </p:nvPr>
        </p:nvSpPr>
        <p:spPr/>
        <p:txBody>
          <a:bodyPr/>
          <a:lstStyle/>
          <a:p>
            <a:r>
              <a:rPr lang="en-US" dirty="0">
                <a:solidFill>
                  <a:schemeClr val="tx1">
                    <a:lumMod val="75000"/>
                    <a:lumOff val="25000"/>
                  </a:schemeClr>
                </a:solidFill>
              </a:rPr>
              <a:t>Pearl by the Black Sea</a:t>
            </a:r>
            <a:endParaRPr lang="ru-UA" dirty="0">
              <a:solidFill>
                <a:schemeClr val="tx1">
                  <a:lumMod val="75000"/>
                  <a:lumOff val="25000"/>
                </a:schemeClr>
              </a:solidFill>
            </a:endParaRPr>
          </a:p>
        </p:txBody>
      </p:sp>
      <p:pic>
        <p:nvPicPr>
          <p:cNvPr id="3" name="Рисунок 6" descr="де волан.jpg">
            <a:extLst>
              <a:ext uri="{FF2B5EF4-FFF2-40B4-BE49-F238E27FC236}">
                <a16:creationId xmlns:a16="http://schemas.microsoft.com/office/drawing/2014/main" id="{446F57DB-F624-44DD-991D-05CB076793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563638"/>
            <a:ext cx="2734140" cy="3180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Google Shape;173;p20">
            <a:extLst>
              <a:ext uri="{FF2B5EF4-FFF2-40B4-BE49-F238E27FC236}">
                <a16:creationId xmlns:a16="http://schemas.microsoft.com/office/drawing/2014/main" id="{6548ED99-65A6-47BD-819E-84E346545A1B}"/>
              </a:ext>
            </a:extLst>
          </p:cNvPr>
          <p:cNvSpPr txBox="1">
            <a:spLocks/>
          </p:cNvSpPr>
          <p:nvPr/>
        </p:nvSpPr>
        <p:spPr>
          <a:xfrm>
            <a:off x="1261796" y="2067694"/>
            <a:ext cx="2734140" cy="172819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1pPr>
            <a:lvl2pPr marL="914400" marR="0" lvl="1"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2pPr>
            <a:lvl3pPr marL="1371600" marR="0" lvl="2"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3pPr>
            <a:lvl4pPr marL="1828800" marR="0" lvl="3"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4pPr>
            <a:lvl5pPr marL="2286000" marR="0" lvl="4"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5pPr>
            <a:lvl6pPr marL="2743200" marR="0" lvl="5"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6pPr>
            <a:lvl7pPr marL="3200400" marR="0" lvl="6"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7pPr>
            <a:lvl8pPr marL="3657600" marR="0" lvl="7"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8pPr>
            <a:lvl9pPr marL="4114800" marR="0" lvl="8"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9pPr>
          </a:lstStyle>
          <a:p>
            <a:pPr marL="0" indent="0" algn="l"/>
            <a:r>
              <a:rPr lang="en-US" dirty="0">
                <a:solidFill>
                  <a:schemeClr val="tx1">
                    <a:lumMod val="75000"/>
                    <a:lumOff val="25000"/>
                  </a:schemeClr>
                </a:solidFill>
              </a:rPr>
              <a:t>Engineer Franz de </a:t>
            </a:r>
            <a:r>
              <a:rPr lang="en-US" dirty="0" err="1">
                <a:solidFill>
                  <a:schemeClr val="tx1">
                    <a:lumMod val="75000"/>
                    <a:lumOff val="25000"/>
                  </a:schemeClr>
                </a:solidFill>
              </a:rPr>
              <a:t>Volan</a:t>
            </a:r>
            <a:r>
              <a:rPr lang="en-US" dirty="0">
                <a:solidFill>
                  <a:schemeClr val="tx1">
                    <a:lumMod val="75000"/>
                    <a:lumOff val="25000"/>
                  </a:schemeClr>
                </a:solidFill>
              </a:rPr>
              <a:t> drew up a plan for the construction of the city.</a:t>
            </a:r>
          </a:p>
          <a:p>
            <a:pPr marL="0" indent="0" algn="l"/>
            <a:endParaRPr lang="en-US" dirty="0">
              <a:solidFill>
                <a:schemeClr val="tx1">
                  <a:lumMod val="75000"/>
                  <a:lumOff val="25000"/>
                </a:schemeClr>
              </a:solidFill>
            </a:endParaRPr>
          </a:p>
          <a:p>
            <a:pPr marL="0" indent="0" algn="l"/>
            <a:r>
              <a:rPr lang="en-US" dirty="0">
                <a:solidFill>
                  <a:schemeClr val="tx1">
                    <a:lumMod val="75000"/>
                    <a:lumOff val="25000"/>
                  </a:schemeClr>
                </a:solidFill>
              </a:rPr>
              <a:t>Finally, on September 2, 1794, the port was built, which became the birthday of Odessa. </a:t>
            </a:r>
            <a:endParaRPr lang="ru-RU" dirty="0">
              <a:solidFill>
                <a:schemeClr val="tx1">
                  <a:lumMod val="75000"/>
                  <a:lumOff val="25000"/>
                </a:schemeClr>
              </a:solidFill>
            </a:endParaRPr>
          </a:p>
        </p:txBody>
      </p:sp>
    </p:spTree>
    <p:extLst>
      <p:ext uri="{BB962C8B-B14F-4D97-AF65-F5344CB8AC3E}">
        <p14:creationId xmlns:p14="http://schemas.microsoft.com/office/powerpoint/2010/main" val="3365072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786B869-0B95-42D5-BE0F-15149F535904}"/>
              </a:ext>
            </a:extLst>
          </p:cNvPr>
          <p:cNvSpPr>
            <a:spLocks noGrp="1"/>
          </p:cNvSpPr>
          <p:nvPr>
            <p:ph type="ctrTitle"/>
          </p:nvPr>
        </p:nvSpPr>
        <p:spPr/>
        <p:txBody>
          <a:bodyPr/>
          <a:lstStyle/>
          <a:p>
            <a:r>
              <a:rPr lang="en-US" dirty="0">
                <a:solidFill>
                  <a:schemeClr val="tx1">
                    <a:lumMod val="75000"/>
                    <a:lumOff val="25000"/>
                  </a:schemeClr>
                </a:solidFill>
              </a:rPr>
              <a:t>Pearl by the Black Sea</a:t>
            </a:r>
            <a:endParaRPr lang="ru-UA" dirty="0">
              <a:solidFill>
                <a:schemeClr val="tx1">
                  <a:lumMod val="75000"/>
                  <a:lumOff val="25000"/>
                </a:schemeClr>
              </a:solidFill>
            </a:endParaRPr>
          </a:p>
        </p:txBody>
      </p:sp>
      <p:pic>
        <p:nvPicPr>
          <p:cNvPr id="3" name="Содержимое 3" descr="адмирал.jpg">
            <a:extLst>
              <a:ext uri="{FF2B5EF4-FFF2-40B4-BE49-F238E27FC236}">
                <a16:creationId xmlns:a16="http://schemas.microsoft.com/office/drawing/2014/main" id="{C8123A2A-F08C-4A4C-89B6-4D319B7513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259632" y="1366789"/>
            <a:ext cx="2859765" cy="3635143"/>
          </a:xfrm>
          <a:prstGeom prst="rect">
            <a:avLst/>
          </a:prstGeom>
        </p:spPr>
      </p:pic>
      <p:pic>
        <p:nvPicPr>
          <p:cNvPr id="4" name="Рисунок 4" descr="ул дериб.jpg">
            <a:extLst>
              <a:ext uri="{FF2B5EF4-FFF2-40B4-BE49-F238E27FC236}">
                <a16:creationId xmlns:a16="http://schemas.microsoft.com/office/drawing/2014/main" id="{4C966200-B311-4DC4-9DB1-A076C21AE0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4550" y="2176990"/>
            <a:ext cx="3676930" cy="2824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Google Shape;173;p20">
            <a:extLst>
              <a:ext uri="{FF2B5EF4-FFF2-40B4-BE49-F238E27FC236}">
                <a16:creationId xmlns:a16="http://schemas.microsoft.com/office/drawing/2014/main" id="{B8FFDA2C-C37F-4DA0-B7F5-0FF3068BD14F}"/>
              </a:ext>
            </a:extLst>
          </p:cNvPr>
          <p:cNvSpPr txBox="1">
            <a:spLocks/>
          </p:cNvSpPr>
          <p:nvPr/>
        </p:nvSpPr>
        <p:spPr>
          <a:xfrm>
            <a:off x="4764550" y="1168382"/>
            <a:ext cx="3579845" cy="109797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1pPr>
            <a:lvl2pPr marL="914400" marR="0" lvl="1"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2pPr>
            <a:lvl3pPr marL="1371600" marR="0" lvl="2"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3pPr>
            <a:lvl4pPr marL="1828800" marR="0" lvl="3"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4pPr>
            <a:lvl5pPr marL="2286000" marR="0" lvl="4"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5pPr>
            <a:lvl6pPr marL="2743200" marR="0" lvl="5"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6pPr>
            <a:lvl7pPr marL="3200400" marR="0" lvl="6"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7pPr>
            <a:lvl8pPr marL="3657600" marR="0" lvl="7"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8pPr>
            <a:lvl9pPr marL="4114800" marR="0" lvl="8"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9pPr>
          </a:lstStyle>
          <a:p>
            <a:pPr marL="0" indent="0" algn="l"/>
            <a:r>
              <a:rPr lang="en-US" dirty="0">
                <a:solidFill>
                  <a:schemeClr val="tx1">
                    <a:lumMod val="75000"/>
                    <a:lumOff val="25000"/>
                  </a:schemeClr>
                </a:solidFill>
              </a:rPr>
              <a:t>Jose de </a:t>
            </a:r>
            <a:r>
              <a:rPr lang="en-US" dirty="0" err="1">
                <a:solidFill>
                  <a:schemeClr val="tx1">
                    <a:lumMod val="75000"/>
                    <a:lumOff val="25000"/>
                  </a:schemeClr>
                </a:solidFill>
              </a:rPr>
              <a:t>Ribas</a:t>
            </a:r>
            <a:r>
              <a:rPr lang="en-US" dirty="0">
                <a:solidFill>
                  <a:schemeClr val="tx1">
                    <a:lumMod val="75000"/>
                    <a:lumOff val="25000"/>
                  </a:schemeClr>
                </a:solidFill>
              </a:rPr>
              <a:t> – founder of Odessa.</a:t>
            </a:r>
          </a:p>
          <a:p>
            <a:pPr marL="0" indent="0" algn="l"/>
            <a:endParaRPr lang="en-US" dirty="0">
              <a:solidFill>
                <a:schemeClr val="tx1">
                  <a:lumMod val="75000"/>
                  <a:lumOff val="25000"/>
                </a:schemeClr>
              </a:solidFill>
            </a:endParaRPr>
          </a:p>
          <a:p>
            <a:pPr marL="0" indent="0" algn="l"/>
            <a:r>
              <a:rPr lang="en-US" dirty="0">
                <a:solidFill>
                  <a:schemeClr val="tx1">
                    <a:lumMod val="75000"/>
                    <a:lumOff val="25000"/>
                  </a:schemeClr>
                </a:solidFill>
              </a:rPr>
              <a:t>The central street of Odessa was named after him.</a:t>
            </a:r>
            <a:endParaRPr lang="ru-RU" dirty="0">
              <a:solidFill>
                <a:schemeClr val="tx1">
                  <a:lumMod val="75000"/>
                  <a:lumOff val="25000"/>
                </a:schemeClr>
              </a:solidFill>
            </a:endParaRPr>
          </a:p>
        </p:txBody>
      </p:sp>
    </p:spTree>
    <p:extLst>
      <p:ext uri="{BB962C8B-B14F-4D97-AF65-F5344CB8AC3E}">
        <p14:creationId xmlns:p14="http://schemas.microsoft.com/office/powerpoint/2010/main" val="3766508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FEA5AE-BA7D-4DC1-B1BF-59E05845D755}"/>
              </a:ext>
            </a:extLst>
          </p:cNvPr>
          <p:cNvSpPr>
            <a:spLocks noGrp="1"/>
          </p:cNvSpPr>
          <p:nvPr>
            <p:ph type="ctrTitle"/>
          </p:nvPr>
        </p:nvSpPr>
        <p:spPr/>
        <p:txBody>
          <a:bodyPr/>
          <a:lstStyle/>
          <a:p>
            <a:r>
              <a:rPr lang="en-US" dirty="0">
                <a:solidFill>
                  <a:schemeClr val="tx1">
                    <a:lumMod val="75000"/>
                    <a:lumOff val="25000"/>
                  </a:schemeClr>
                </a:solidFill>
              </a:rPr>
              <a:t>Pearl by the Black Sea</a:t>
            </a:r>
            <a:endParaRPr lang="ru-UA" dirty="0">
              <a:solidFill>
                <a:schemeClr val="tx1">
                  <a:lumMod val="75000"/>
                  <a:lumOff val="25000"/>
                </a:schemeClr>
              </a:solidFill>
            </a:endParaRPr>
          </a:p>
        </p:txBody>
      </p:sp>
      <p:pic>
        <p:nvPicPr>
          <p:cNvPr id="3" name="Содержимое 3" descr="дюк портр.jpg">
            <a:extLst>
              <a:ext uri="{FF2B5EF4-FFF2-40B4-BE49-F238E27FC236}">
                <a16:creationId xmlns:a16="http://schemas.microsoft.com/office/drawing/2014/main" id="{A8E43CEF-89E9-457C-B9D8-CA88786593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182040" y="1491630"/>
            <a:ext cx="2714374" cy="3507854"/>
          </a:xfrm>
          <a:prstGeom prst="rect">
            <a:avLst/>
          </a:prstGeom>
        </p:spPr>
      </p:pic>
      <p:sp>
        <p:nvSpPr>
          <p:cNvPr id="4" name="Google Shape;173;p20">
            <a:extLst>
              <a:ext uri="{FF2B5EF4-FFF2-40B4-BE49-F238E27FC236}">
                <a16:creationId xmlns:a16="http://schemas.microsoft.com/office/drawing/2014/main" id="{56D7F1FB-1F9C-4BA2-8F6F-B7F2EF09D3D0}"/>
              </a:ext>
            </a:extLst>
          </p:cNvPr>
          <p:cNvSpPr txBox="1">
            <a:spLocks/>
          </p:cNvSpPr>
          <p:nvPr/>
        </p:nvSpPr>
        <p:spPr>
          <a:xfrm>
            <a:off x="755576" y="1995686"/>
            <a:ext cx="3366024" cy="194421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1pPr>
            <a:lvl2pPr marL="914400" marR="0" lvl="1"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2pPr>
            <a:lvl3pPr marL="1371600" marR="0" lvl="2"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3pPr>
            <a:lvl4pPr marL="1828800" marR="0" lvl="3"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4pPr>
            <a:lvl5pPr marL="2286000" marR="0" lvl="4"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5pPr>
            <a:lvl6pPr marL="2743200" marR="0" lvl="5"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6pPr>
            <a:lvl7pPr marL="3200400" marR="0" lvl="6"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7pPr>
            <a:lvl8pPr marL="3657600" marR="0" lvl="7"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8pPr>
            <a:lvl9pPr marL="4114800" marR="0" lvl="8"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9pPr>
          </a:lstStyle>
          <a:p>
            <a:pPr marL="0" indent="0" algn="l"/>
            <a:r>
              <a:rPr lang="en-US" dirty="0">
                <a:solidFill>
                  <a:schemeClr val="tx1">
                    <a:lumMod val="75000"/>
                    <a:lumOff val="25000"/>
                  </a:schemeClr>
                </a:solidFill>
              </a:rPr>
              <a:t>The first mayor of Odessa is Duke de Richelieu.</a:t>
            </a:r>
          </a:p>
          <a:p>
            <a:pPr marL="0" indent="0" algn="l"/>
            <a:endParaRPr lang="en-US" dirty="0">
              <a:solidFill>
                <a:schemeClr val="tx1">
                  <a:lumMod val="75000"/>
                  <a:lumOff val="25000"/>
                </a:schemeClr>
              </a:solidFill>
            </a:endParaRPr>
          </a:p>
          <a:p>
            <a:pPr marL="0" indent="0" algn="l"/>
            <a:r>
              <a:rPr lang="en-US" dirty="0">
                <a:solidFill>
                  <a:schemeClr val="tx1">
                    <a:lumMod val="75000"/>
                    <a:lumOff val="25000"/>
                  </a:schemeClr>
                </a:solidFill>
              </a:rPr>
              <a:t>French aristocrat, very educated, energetic and noble person. During the 11 years of his reign, Odessa became an essential economic, political and cultural center of the South of the Russian Empire. Odessa residents loved and respected de Richelieu. They called him "Our Duke."</a:t>
            </a:r>
            <a:endParaRPr lang="ru-RU" dirty="0">
              <a:solidFill>
                <a:schemeClr val="tx1">
                  <a:lumMod val="75000"/>
                  <a:lumOff val="25000"/>
                </a:schemeClr>
              </a:solidFill>
            </a:endParaRPr>
          </a:p>
        </p:txBody>
      </p:sp>
    </p:spTree>
    <p:extLst>
      <p:ext uri="{BB962C8B-B14F-4D97-AF65-F5344CB8AC3E}">
        <p14:creationId xmlns:p14="http://schemas.microsoft.com/office/powerpoint/2010/main" val="3593197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2D55157-95D2-4306-9E91-E9E4AD2B7C29}"/>
              </a:ext>
            </a:extLst>
          </p:cNvPr>
          <p:cNvSpPr>
            <a:spLocks noGrp="1"/>
          </p:cNvSpPr>
          <p:nvPr>
            <p:ph type="ctrTitle"/>
          </p:nvPr>
        </p:nvSpPr>
        <p:spPr/>
        <p:txBody>
          <a:bodyPr/>
          <a:lstStyle/>
          <a:p>
            <a:r>
              <a:rPr lang="en-US" dirty="0">
                <a:solidFill>
                  <a:schemeClr val="tx1">
                    <a:lumMod val="75000"/>
                    <a:lumOff val="25000"/>
                  </a:schemeClr>
                </a:solidFill>
              </a:rPr>
              <a:t>Pearl by the Black Sea</a:t>
            </a:r>
            <a:endParaRPr lang="ru-UA" dirty="0">
              <a:solidFill>
                <a:schemeClr val="tx1">
                  <a:lumMod val="75000"/>
                  <a:lumOff val="25000"/>
                </a:schemeClr>
              </a:solidFill>
            </a:endParaRPr>
          </a:p>
        </p:txBody>
      </p:sp>
      <p:pic>
        <p:nvPicPr>
          <p:cNvPr id="5" name="Рисунок 4">
            <a:extLst>
              <a:ext uri="{FF2B5EF4-FFF2-40B4-BE49-F238E27FC236}">
                <a16:creationId xmlns:a16="http://schemas.microsoft.com/office/drawing/2014/main" id="{E1DEEFAD-6DE9-4772-BD96-8D9ACBDF673A}"/>
              </a:ext>
            </a:extLst>
          </p:cNvPr>
          <p:cNvPicPr>
            <a:picLocks noChangeAspect="1"/>
          </p:cNvPicPr>
          <p:nvPr/>
        </p:nvPicPr>
        <p:blipFill>
          <a:blip r:embed="rId2"/>
          <a:stretch>
            <a:fillRect/>
          </a:stretch>
        </p:blipFill>
        <p:spPr>
          <a:xfrm>
            <a:off x="1835696" y="1491630"/>
            <a:ext cx="6156684" cy="3463135"/>
          </a:xfrm>
          <a:prstGeom prst="rect">
            <a:avLst/>
          </a:prstGeom>
        </p:spPr>
      </p:pic>
      <p:sp>
        <p:nvSpPr>
          <p:cNvPr id="6" name="Google Shape;173;p20">
            <a:extLst>
              <a:ext uri="{FF2B5EF4-FFF2-40B4-BE49-F238E27FC236}">
                <a16:creationId xmlns:a16="http://schemas.microsoft.com/office/drawing/2014/main" id="{4583FF4F-4949-4DB6-8603-88E299B3D105}"/>
              </a:ext>
            </a:extLst>
          </p:cNvPr>
          <p:cNvSpPr txBox="1">
            <a:spLocks/>
          </p:cNvSpPr>
          <p:nvPr/>
        </p:nvSpPr>
        <p:spPr>
          <a:xfrm>
            <a:off x="5004048" y="188735"/>
            <a:ext cx="3456384" cy="172819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1pPr>
            <a:lvl2pPr marL="914400" marR="0" lvl="1"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2pPr>
            <a:lvl3pPr marL="1371600" marR="0" lvl="2"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3pPr>
            <a:lvl4pPr marL="1828800" marR="0" lvl="3"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4pPr>
            <a:lvl5pPr marL="2286000" marR="0" lvl="4"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5pPr>
            <a:lvl6pPr marL="2743200" marR="0" lvl="5"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6pPr>
            <a:lvl7pPr marL="3200400" marR="0" lvl="6"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7pPr>
            <a:lvl8pPr marL="3657600" marR="0" lvl="7"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8pPr>
            <a:lvl9pPr marL="4114800" marR="0" lvl="8"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9pPr>
          </a:lstStyle>
          <a:p>
            <a:pPr marL="0" indent="0" algn="l"/>
            <a:r>
              <a:rPr lang="en-US" dirty="0">
                <a:solidFill>
                  <a:schemeClr val="tx1">
                    <a:lumMod val="75000"/>
                    <a:lumOff val="25000"/>
                  </a:schemeClr>
                </a:solidFill>
              </a:rPr>
              <a:t>In 1828, a monument to Duke de Richelieu was erected. It is still the hallmark of Odessa today.</a:t>
            </a:r>
            <a:endParaRPr lang="ru-RU" dirty="0">
              <a:solidFill>
                <a:schemeClr val="tx1">
                  <a:lumMod val="75000"/>
                  <a:lumOff val="25000"/>
                </a:schemeClr>
              </a:solidFill>
            </a:endParaRPr>
          </a:p>
        </p:txBody>
      </p:sp>
    </p:spTree>
    <p:extLst>
      <p:ext uri="{BB962C8B-B14F-4D97-AF65-F5344CB8AC3E}">
        <p14:creationId xmlns:p14="http://schemas.microsoft.com/office/powerpoint/2010/main" val="2279329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656A6B-6EC9-42A3-BDB5-491012AFB7A0}"/>
              </a:ext>
            </a:extLst>
          </p:cNvPr>
          <p:cNvSpPr>
            <a:spLocks noGrp="1"/>
          </p:cNvSpPr>
          <p:nvPr>
            <p:ph type="ctrTitle"/>
          </p:nvPr>
        </p:nvSpPr>
        <p:spPr/>
        <p:txBody>
          <a:bodyPr/>
          <a:lstStyle/>
          <a:p>
            <a:r>
              <a:rPr lang="en-US" dirty="0">
                <a:solidFill>
                  <a:schemeClr val="tx1">
                    <a:lumMod val="75000"/>
                    <a:lumOff val="25000"/>
                  </a:schemeClr>
                </a:solidFill>
              </a:rPr>
              <a:t>Pearl by the Black Sea</a:t>
            </a:r>
            <a:endParaRPr lang="ru-UA" dirty="0">
              <a:solidFill>
                <a:schemeClr val="tx1">
                  <a:lumMod val="75000"/>
                  <a:lumOff val="25000"/>
                </a:schemeClr>
              </a:solidFill>
            </a:endParaRPr>
          </a:p>
        </p:txBody>
      </p:sp>
      <p:pic>
        <p:nvPicPr>
          <p:cNvPr id="3" name="Содержимое 3" descr="стар одесса.jpg">
            <a:extLst>
              <a:ext uri="{FF2B5EF4-FFF2-40B4-BE49-F238E27FC236}">
                <a16:creationId xmlns:a16="http://schemas.microsoft.com/office/drawing/2014/main" id="{589E6F1B-9499-4C1D-928B-553C1F01C0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699792" y="1478423"/>
            <a:ext cx="5580112" cy="3102968"/>
          </a:xfrm>
          <a:prstGeom prst="rect">
            <a:avLst/>
          </a:prstGeom>
        </p:spPr>
      </p:pic>
      <p:sp>
        <p:nvSpPr>
          <p:cNvPr id="4" name="Google Shape;173;p20">
            <a:extLst>
              <a:ext uri="{FF2B5EF4-FFF2-40B4-BE49-F238E27FC236}">
                <a16:creationId xmlns:a16="http://schemas.microsoft.com/office/drawing/2014/main" id="{6249B6D3-A720-44A2-A272-9D32EFAA4A11}"/>
              </a:ext>
            </a:extLst>
          </p:cNvPr>
          <p:cNvSpPr txBox="1">
            <a:spLocks/>
          </p:cNvSpPr>
          <p:nvPr/>
        </p:nvSpPr>
        <p:spPr>
          <a:xfrm>
            <a:off x="107504" y="1995686"/>
            <a:ext cx="2448272" cy="172819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1pPr>
            <a:lvl2pPr marL="914400" marR="0" lvl="1"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2pPr>
            <a:lvl3pPr marL="1371600" marR="0" lvl="2"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3pPr>
            <a:lvl4pPr marL="1828800" marR="0" lvl="3"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4pPr>
            <a:lvl5pPr marL="2286000" marR="0" lvl="4"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5pPr>
            <a:lvl6pPr marL="2743200" marR="0" lvl="5"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6pPr>
            <a:lvl7pPr marL="3200400" marR="0" lvl="6"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7pPr>
            <a:lvl8pPr marL="3657600" marR="0" lvl="7"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8pPr>
            <a:lvl9pPr marL="4114800" marR="0" lvl="8"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9pPr>
          </a:lstStyle>
          <a:p>
            <a:pPr marL="0" indent="0" algn="l"/>
            <a:r>
              <a:rPr lang="en-US" dirty="0">
                <a:solidFill>
                  <a:schemeClr val="tx1">
                    <a:lumMod val="75000"/>
                    <a:lumOff val="25000"/>
                  </a:schemeClr>
                </a:solidFill>
              </a:rPr>
              <a:t>1832. </a:t>
            </a:r>
            <a:r>
              <a:rPr lang="en-US" dirty="0" err="1">
                <a:solidFill>
                  <a:schemeClr val="tx1">
                    <a:lumMod val="75000"/>
                    <a:lumOff val="25000"/>
                  </a:schemeClr>
                </a:solidFill>
              </a:rPr>
              <a:t>Primorsky</a:t>
            </a:r>
            <a:r>
              <a:rPr lang="en-US" dirty="0">
                <a:solidFill>
                  <a:schemeClr val="tx1">
                    <a:lumMod val="75000"/>
                    <a:lumOff val="25000"/>
                  </a:schemeClr>
                </a:solidFill>
              </a:rPr>
              <a:t> Boulevard. Saint Petersburg Hotel!" (right)</a:t>
            </a:r>
            <a:endParaRPr lang="ru-RU" dirty="0">
              <a:solidFill>
                <a:schemeClr val="tx1">
                  <a:lumMod val="75000"/>
                  <a:lumOff val="25000"/>
                </a:schemeClr>
              </a:solidFill>
            </a:endParaRPr>
          </a:p>
        </p:txBody>
      </p:sp>
    </p:spTree>
    <p:extLst>
      <p:ext uri="{BB962C8B-B14F-4D97-AF65-F5344CB8AC3E}">
        <p14:creationId xmlns:p14="http://schemas.microsoft.com/office/powerpoint/2010/main" val="185963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8006D2-62FA-41E3-97E6-286E840A4697}"/>
              </a:ext>
            </a:extLst>
          </p:cNvPr>
          <p:cNvSpPr>
            <a:spLocks noGrp="1"/>
          </p:cNvSpPr>
          <p:nvPr>
            <p:ph type="ctrTitle"/>
          </p:nvPr>
        </p:nvSpPr>
        <p:spPr/>
        <p:txBody>
          <a:bodyPr/>
          <a:lstStyle/>
          <a:p>
            <a:r>
              <a:rPr lang="en-US" dirty="0">
                <a:solidFill>
                  <a:schemeClr val="tx1">
                    <a:lumMod val="75000"/>
                    <a:lumOff val="25000"/>
                  </a:schemeClr>
                </a:solidFill>
              </a:rPr>
              <a:t>Pearl by the Black Sea</a:t>
            </a:r>
            <a:endParaRPr lang="ru-UA" dirty="0">
              <a:solidFill>
                <a:schemeClr val="tx1">
                  <a:lumMod val="75000"/>
                  <a:lumOff val="25000"/>
                </a:schemeClr>
              </a:solidFill>
            </a:endParaRPr>
          </a:p>
        </p:txBody>
      </p:sp>
      <p:pic>
        <p:nvPicPr>
          <p:cNvPr id="3" name="Содержимое 3" descr="старий порт.jpg">
            <a:extLst>
              <a:ext uri="{FF2B5EF4-FFF2-40B4-BE49-F238E27FC236}">
                <a16:creationId xmlns:a16="http://schemas.microsoft.com/office/drawing/2014/main" id="{64B0CCF4-DE92-48BF-8482-B5F03A1045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99592" y="1347614"/>
            <a:ext cx="5940152" cy="3544978"/>
          </a:xfrm>
          <a:prstGeom prst="rect">
            <a:avLst/>
          </a:prstGeom>
        </p:spPr>
      </p:pic>
      <p:sp>
        <p:nvSpPr>
          <p:cNvPr id="4" name="Google Shape;173;p20">
            <a:extLst>
              <a:ext uri="{FF2B5EF4-FFF2-40B4-BE49-F238E27FC236}">
                <a16:creationId xmlns:a16="http://schemas.microsoft.com/office/drawing/2014/main" id="{68395797-A67C-4D2D-B56D-C36C86D9526D}"/>
              </a:ext>
            </a:extLst>
          </p:cNvPr>
          <p:cNvSpPr txBox="1">
            <a:spLocks/>
          </p:cNvSpPr>
          <p:nvPr/>
        </p:nvSpPr>
        <p:spPr>
          <a:xfrm>
            <a:off x="6948264" y="2139702"/>
            <a:ext cx="2016224" cy="172819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1pPr>
            <a:lvl2pPr marL="914400" marR="0" lvl="1"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2pPr>
            <a:lvl3pPr marL="1371600" marR="0" lvl="2"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3pPr>
            <a:lvl4pPr marL="1828800" marR="0" lvl="3"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4pPr>
            <a:lvl5pPr marL="2286000" marR="0" lvl="4"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5pPr>
            <a:lvl6pPr marL="2743200" marR="0" lvl="5"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6pPr>
            <a:lvl7pPr marL="3200400" marR="0" lvl="6"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7pPr>
            <a:lvl8pPr marL="3657600" marR="0" lvl="7"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8pPr>
            <a:lvl9pPr marL="4114800" marR="0" lvl="8"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9pPr>
          </a:lstStyle>
          <a:p>
            <a:pPr marL="0" indent="0" algn="l"/>
            <a:r>
              <a:rPr lang="en-US" dirty="0" err="1">
                <a:solidFill>
                  <a:schemeClr val="tx1">
                    <a:lumMod val="75000"/>
                    <a:lumOff val="25000"/>
                  </a:schemeClr>
                </a:solidFill>
              </a:rPr>
              <a:t>Primorsky</a:t>
            </a:r>
            <a:r>
              <a:rPr lang="en-US" dirty="0">
                <a:solidFill>
                  <a:schemeClr val="tx1">
                    <a:lumMod val="75000"/>
                    <a:lumOff val="25000"/>
                  </a:schemeClr>
                </a:solidFill>
              </a:rPr>
              <a:t> Boulevard.</a:t>
            </a:r>
          </a:p>
          <a:p>
            <a:pPr marL="0" indent="0" algn="l"/>
            <a:r>
              <a:rPr lang="en-US" dirty="0">
                <a:solidFill>
                  <a:schemeClr val="tx1">
                    <a:lumMod val="75000"/>
                    <a:lumOff val="25000"/>
                  </a:schemeClr>
                </a:solidFill>
              </a:rPr>
              <a:t>XIX century</a:t>
            </a:r>
            <a:endParaRPr lang="ru-RU" dirty="0">
              <a:solidFill>
                <a:schemeClr val="tx1">
                  <a:lumMod val="75000"/>
                  <a:lumOff val="25000"/>
                </a:schemeClr>
              </a:solidFill>
            </a:endParaRPr>
          </a:p>
        </p:txBody>
      </p:sp>
    </p:spTree>
    <p:extLst>
      <p:ext uri="{BB962C8B-B14F-4D97-AF65-F5344CB8AC3E}">
        <p14:creationId xmlns:p14="http://schemas.microsoft.com/office/powerpoint/2010/main" val="3562223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9E18D07-CD75-47E4-80E5-E2303E3D53AE}"/>
              </a:ext>
            </a:extLst>
          </p:cNvPr>
          <p:cNvSpPr>
            <a:spLocks noGrp="1"/>
          </p:cNvSpPr>
          <p:nvPr>
            <p:ph type="ctrTitle"/>
          </p:nvPr>
        </p:nvSpPr>
        <p:spPr/>
        <p:txBody>
          <a:bodyPr/>
          <a:lstStyle/>
          <a:p>
            <a:r>
              <a:rPr lang="en-US" dirty="0">
                <a:solidFill>
                  <a:schemeClr val="tx1">
                    <a:lumMod val="75000"/>
                    <a:lumOff val="25000"/>
                  </a:schemeClr>
                </a:solidFill>
              </a:rPr>
              <a:t>Pearl by the Black Sea</a:t>
            </a:r>
            <a:endParaRPr lang="ru-UA" dirty="0">
              <a:solidFill>
                <a:schemeClr val="tx1">
                  <a:lumMod val="75000"/>
                  <a:lumOff val="25000"/>
                </a:schemeClr>
              </a:solidFill>
            </a:endParaRPr>
          </a:p>
        </p:txBody>
      </p:sp>
      <p:pic>
        <p:nvPicPr>
          <p:cNvPr id="3" name="Содержимое 5" descr="пам екатер.jpg">
            <a:extLst>
              <a:ext uri="{FF2B5EF4-FFF2-40B4-BE49-F238E27FC236}">
                <a16:creationId xmlns:a16="http://schemas.microsoft.com/office/drawing/2014/main" id="{68FCD323-5826-4053-9365-C37A696B02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680463" y="1419622"/>
            <a:ext cx="5726895" cy="3545505"/>
          </a:xfrm>
          <a:prstGeom prst="rect">
            <a:avLst/>
          </a:prstGeom>
        </p:spPr>
      </p:pic>
      <p:sp>
        <p:nvSpPr>
          <p:cNvPr id="4" name="Google Shape;173;p20">
            <a:extLst>
              <a:ext uri="{FF2B5EF4-FFF2-40B4-BE49-F238E27FC236}">
                <a16:creationId xmlns:a16="http://schemas.microsoft.com/office/drawing/2014/main" id="{672C3DBE-136D-43C9-A28D-94B704B90317}"/>
              </a:ext>
            </a:extLst>
          </p:cNvPr>
          <p:cNvSpPr txBox="1">
            <a:spLocks/>
          </p:cNvSpPr>
          <p:nvPr/>
        </p:nvSpPr>
        <p:spPr>
          <a:xfrm>
            <a:off x="395536" y="2067694"/>
            <a:ext cx="2016224" cy="172819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1pPr>
            <a:lvl2pPr marL="914400" marR="0" lvl="1"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2pPr>
            <a:lvl3pPr marL="1371600" marR="0" lvl="2"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3pPr>
            <a:lvl4pPr marL="1828800" marR="0" lvl="3"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4pPr>
            <a:lvl5pPr marL="2286000" marR="0" lvl="4"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5pPr>
            <a:lvl6pPr marL="2743200" marR="0" lvl="5"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6pPr>
            <a:lvl7pPr marL="3200400" marR="0" lvl="6"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7pPr>
            <a:lvl8pPr marL="3657600" marR="0" lvl="7"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8pPr>
            <a:lvl9pPr marL="4114800" marR="0" lvl="8"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9pPr>
          </a:lstStyle>
          <a:p>
            <a:pPr marL="0" indent="0" algn="l"/>
            <a:r>
              <a:rPr lang="en-US" dirty="0" err="1">
                <a:solidFill>
                  <a:schemeClr val="tx1">
                    <a:lumMod val="75000"/>
                    <a:lumOff val="25000"/>
                  </a:schemeClr>
                </a:solidFill>
              </a:rPr>
              <a:t>Ekaterininskaya</a:t>
            </a:r>
            <a:r>
              <a:rPr lang="en-US" dirty="0">
                <a:solidFill>
                  <a:schemeClr val="tx1">
                    <a:lumMod val="75000"/>
                    <a:lumOff val="25000"/>
                  </a:schemeClr>
                </a:solidFill>
              </a:rPr>
              <a:t> Square. XIX century</a:t>
            </a:r>
            <a:endParaRPr lang="ru-RU" dirty="0">
              <a:solidFill>
                <a:schemeClr val="tx1">
                  <a:lumMod val="75000"/>
                  <a:lumOff val="25000"/>
                </a:schemeClr>
              </a:solidFill>
            </a:endParaRPr>
          </a:p>
        </p:txBody>
      </p:sp>
    </p:spTree>
    <p:extLst>
      <p:ext uri="{BB962C8B-B14F-4D97-AF65-F5344CB8AC3E}">
        <p14:creationId xmlns:p14="http://schemas.microsoft.com/office/powerpoint/2010/main" val="3060947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533ED27-A326-43D6-A90A-646550A4C765}"/>
              </a:ext>
            </a:extLst>
          </p:cNvPr>
          <p:cNvSpPr>
            <a:spLocks noGrp="1"/>
          </p:cNvSpPr>
          <p:nvPr>
            <p:ph type="ctrTitle"/>
          </p:nvPr>
        </p:nvSpPr>
        <p:spPr/>
        <p:txBody>
          <a:bodyPr/>
          <a:lstStyle/>
          <a:p>
            <a:r>
              <a:rPr lang="en-US" dirty="0">
                <a:solidFill>
                  <a:schemeClr val="tx1">
                    <a:lumMod val="75000"/>
                    <a:lumOff val="25000"/>
                  </a:schemeClr>
                </a:solidFill>
              </a:rPr>
              <a:t>Pearl by the Black Sea</a:t>
            </a:r>
            <a:endParaRPr lang="ru-UA" dirty="0">
              <a:solidFill>
                <a:schemeClr val="tx1">
                  <a:lumMod val="75000"/>
                  <a:lumOff val="25000"/>
                </a:schemeClr>
              </a:solidFill>
            </a:endParaRPr>
          </a:p>
        </p:txBody>
      </p:sp>
      <p:pic>
        <p:nvPicPr>
          <p:cNvPr id="3" name="Содержимое 3" descr="odessa_arcadia_.jpg">
            <a:extLst>
              <a:ext uri="{FF2B5EF4-FFF2-40B4-BE49-F238E27FC236}">
                <a16:creationId xmlns:a16="http://schemas.microsoft.com/office/drawing/2014/main" id="{958535B2-FD19-466E-BDF7-6A2E6B7417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99592" y="1347614"/>
            <a:ext cx="5868144" cy="3594881"/>
          </a:xfrm>
          <a:prstGeom prst="rect">
            <a:avLst/>
          </a:prstGeom>
        </p:spPr>
      </p:pic>
      <p:sp>
        <p:nvSpPr>
          <p:cNvPr id="4" name="Google Shape;173;p20">
            <a:extLst>
              <a:ext uri="{FF2B5EF4-FFF2-40B4-BE49-F238E27FC236}">
                <a16:creationId xmlns:a16="http://schemas.microsoft.com/office/drawing/2014/main" id="{C8FD11D6-F843-4E09-95CE-3E11562331C7}"/>
              </a:ext>
            </a:extLst>
          </p:cNvPr>
          <p:cNvSpPr txBox="1">
            <a:spLocks/>
          </p:cNvSpPr>
          <p:nvPr/>
        </p:nvSpPr>
        <p:spPr>
          <a:xfrm>
            <a:off x="6948264" y="2067694"/>
            <a:ext cx="2016224" cy="172819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1pPr>
            <a:lvl2pPr marL="914400" marR="0" lvl="1"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2pPr>
            <a:lvl3pPr marL="1371600" marR="0" lvl="2"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3pPr>
            <a:lvl4pPr marL="1828800" marR="0" lvl="3"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4pPr>
            <a:lvl5pPr marL="2286000" marR="0" lvl="4"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5pPr>
            <a:lvl6pPr marL="2743200" marR="0" lvl="5"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6pPr>
            <a:lvl7pPr marL="3200400" marR="0" lvl="6"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7pPr>
            <a:lvl8pPr marL="3657600" marR="0" lvl="7"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8pPr>
            <a:lvl9pPr marL="4114800" marR="0" lvl="8"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9pPr>
          </a:lstStyle>
          <a:p>
            <a:pPr marL="0" indent="0" algn="l"/>
            <a:r>
              <a:rPr lang="en-US" dirty="0">
                <a:solidFill>
                  <a:schemeClr val="tx1">
                    <a:lumMod val="75000"/>
                    <a:lumOff val="25000"/>
                  </a:schemeClr>
                </a:solidFill>
              </a:rPr>
              <a:t>Arcadia. XIX century</a:t>
            </a:r>
            <a:endParaRPr lang="ru-RU" dirty="0">
              <a:solidFill>
                <a:schemeClr val="tx1">
                  <a:lumMod val="75000"/>
                  <a:lumOff val="25000"/>
                </a:schemeClr>
              </a:solidFill>
            </a:endParaRPr>
          </a:p>
        </p:txBody>
      </p:sp>
    </p:spTree>
    <p:extLst>
      <p:ext uri="{BB962C8B-B14F-4D97-AF65-F5344CB8AC3E}">
        <p14:creationId xmlns:p14="http://schemas.microsoft.com/office/powerpoint/2010/main" val="719670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D921546-E990-4043-A4BD-924F818778CA}"/>
              </a:ext>
            </a:extLst>
          </p:cNvPr>
          <p:cNvSpPr>
            <a:spLocks noGrp="1"/>
          </p:cNvSpPr>
          <p:nvPr>
            <p:ph type="ctrTitle"/>
          </p:nvPr>
        </p:nvSpPr>
        <p:spPr/>
        <p:txBody>
          <a:bodyPr/>
          <a:lstStyle/>
          <a:p>
            <a:r>
              <a:rPr lang="en-US" dirty="0">
                <a:solidFill>
                  <a:schemeClr val="tx1">
                    <a:lumMod val="75000"/>
                    <a:lumOff val="25000"/>
                  </a:schemeClr>
                </a:solidFill>
              </a:rPr>
              <a:t>Modern Odessa</a:t>
            </a:r>
            <a:endParaRPr lang="ru-UA" dirty="0">
              <a:solidFill>
                <a:schemeClr val="tx1">
                  <a:lumMod val="75000"/>
                  <a:lumOff val="25000"/>
                </a:schemeClr>
              </a:solidFill>
            </a:endParaRPr>
          </a:p>
        </p:txBody>
      </p:sp>
      <p:pic>
        <p:nvPicPr>
          <p:cNvPr id="3" name="Содержимое 3" descr="оперній.jpg">
            <a:extLst>
              <a:ext uri="{FF2B5EF4-FFF2-40B4-BE49-F238E27FC236}">
                <a16:creationId xmlns:a16="http://schemas.microsoft.com/office/drawing/2014/main" id="{A117058D-4054-413D-95C8-AA1BC4E260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491880" y="1433983"/>
            <a:ext cx="4890502" cy="3589969"/>
          </a:xfrm>
          <a:prstGeom prst="rect">
            <a:avLst/>
          </a:prstGeom>
        </p:spPr>
      </p:pic>
      <p:sp>
        <p:nvSpPr>
          <p:cNvPr id="4" name="Google Shape;173;p20">
            <a:extLst>
              <a:ext uri="{FF2B5EF4-FFF2-40B4-BE49-F238E27FC236}">
                <a16:creationId xmlns:a16="http://schemas.microsoft.com/office/drawing/2014/main" id="{5A553283-87E2-46C3-B7EE-587D53F95689}"/>
              </a:ext>
            </a:extLst>
          </p:cNvPr>
          <p:cNvSpPr txBox="1">
            <a:spLocks/>
          </p:cNvSpPr>
          <p:nvPr/>
        </p:nvSpPr>
        <p:spPr>
          <a:xfrm>
            <a:off x="539552" y="1995686"/>
            <a:ext cx="2016224" cy="172819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1pPr>
            <a:lvl2pPr marL="914400" marR="0" lvl="1"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2pPr>
            <a:lvl3pPr marL="1371600" marR="0" lvl="2"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3pPr>
            <a:lvl4pPr marL="1828800" marR="0" lvl="3"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4pPr>
            <a:lvl5pPr marL="2286000" marR="0" lvl="4"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5pPr>
            <a:lvl6pPr marL="2743200" marR="0" lvl="5"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6pPr>
            <a:lvl7pPr marL="3200400" marR="0" lvl="6"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7pPr>
            <a:lvl8pPr marL="3657600" marR="0" lvl="7"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8pPr>
            <a:lvl9pPr marL="4114800" marR="0" lvl="8"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9pPr>
          </a:lstStyle>
          <a:p>
            <a:pPr marL="0" indent="0" algn="l"/>
            <a:r>
              <a:rPr lang="en-US" dirty="0">
                <a:solidFill>
                  <a:schemeClr val="tx1">
                    <a:lumMod val="75000"/>
                    <a:lumOff val="25000"/>
                  </a:schemeClr>
                </a:solidFill>
              </a:rPr>
              <a:t>Odessa is a city of fantastic architecture.</a:t>
            </a:r>
            <a:endParaRPr lang="ru-RU" dirty="0">
              <a:solidFill>
                <a:schemeClr val="tx1">
                  <a:lumMod val="75000"/>
                  <a:lumOff val="25000"/>
                </a:schemeClr>
              </a:solidFill>
            </a:endParaRPr>
          </a:p>
        </p:txBody>
      </p:sp>
    </p:spTree>
    <p:extLst>
      <p:ext uri="{BB962C8B-B14F-4D97-AF65-F5344CB8AC3E}">
        <p14:creationId xmlns:p14="http://schemas.microsoft.com/office/powerpoint/2010/main" val="300246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603E12A-3677-4C92-B10F-64C875426104}"/>
              </a:ext>
            </a:extLst>
          </p:cNvPr>
          <p:cNvSpPr>
            <a:spLocks noGrp="1"/>
          </p:cNvSpPr>
          <p:nvPr>
            <p:ph type="ctrTitle"/>
          </p:nvPr>
        </p:nvSpPr>
        <p:spPr/>
        <p:txBody>
          <a:bodyPr/>
          <a:lstStyle/>
          <a:p>
            <a:r>
              <a:rPr lang="en-US" dirty="0">
                <a:solidFill>
                  <a:schemeClr val="tx1">
                    <a:lumMod val="75000"/>
                    <a:lumOff val="25000"/>
                  </a:schemeClr>
                </a:solidFill>
              </a:rPr>
              <a:t>Modern Odessa</a:t>
            </a:r>
            <a:endParaRPr lang="ru-UA" dirty="0">
              <a:solidFill>
                <a:schemeClr val="tx1">
                  <a:lumMod val="75000"/>
                  <a:lumOff val="25000"/>
                </a:schemeClr>
              </a:solidFill>
            </a:endParaRPr>
          </a:p>
        </p:txBody>
      </p:sp>
      <p:pic>
        <p:nvPicPr>
          <p:cNvPr id="3" name="Содержимое 3" descr="deribassovskay.jpg">
            <a:extLst>
              <a:ext uri="{FF2B5EF4-FFF2-40B4-BE49-F238E27FC236}">
                <a16:creationId xmlns:a16="http://schemas.microsoft.com/office/drawing/2014/main" id="{7112538D-9D30-4795-83BC-DD3D553B09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922824" y="1407371"/>
            <a:ext cx="4778176" cy="3357469"/>
          </a:xfrm>
          <a:prstGeom prst="rect">
            <a:avLst/>
          </a:prstGeom>
        </p:spPr>
      </p:pic>
      <p:sp>
        <p:nvSpPr>
          <p:cNvPr id="4" name="Google Shape;173;p20">
            <a:extLst>
              <a:ext uri="{FF2B5EF4-FFF2-40B4-BE49-F238E27FC236}">
                <a16:creationId xmlns:a16="http://schemas.microsoft.com/office/drawing/2014/main" id="{44DEE7E7-1E4F-4A1D-BDDA-620FEA4D3397}"/>
              </a:ext>
            </a:extLst>
          </p:cNvPr>
          <p:cNvSpPr txBox="1">
            <a:spLocks/>
          </p:cNvSpPr>
          <p:nvPr/>
        </p:nvSpPr>
        <p:spPr>
          <a:xfrm>
            <a:off x="5940152" y="2067694"/>
            <a:ext cx="2952328" cy="172819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1pPr>
            <a:lvl2pPr marL="914400" marR="0" lvl="1"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2pPr>
            <a:lvl3pPr marL="1371600" marR="0" lvl="2"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3pPr>
            <a:lvl4pPr marL="1828800" marR="0" lvl="3"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4pPr>
            <a:lvl5pPr marL="2286000" marR="0" lvl="4"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5pPr>
            <a:lvl6pPr marL="2743200" marR="0" lvl="5"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6pPr>
            <a:lvl7pPr marL="3200400" marR="0" lvl="6"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7pPr>
            <a:lvl8pPr marL="3657600" marR="0" lvl="7"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8pPr>
            <a:lvl9pPr marL="4114800" marR="0" lvl="8"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9pPr>
          </a:lstStyle>
          <a:p>
            <a:pPr marL="0" indent="0" algn="l"/>
            <a:r>
              <a:rPr lang="en-US" dirty="0">
                <a:solidFill>
                  <a:schemeClr val="tx1">
                    <a:lumMod val="75000"/>
                    <a:lumOff val="25000"/>
                  </a:schemeClr>
                </a:solidFill>
              </a:rPr>
              <a:t>Odessa was built on the European model.</a:t>
            </a:r>
            <a:endParaRPr lang="ru-RU" dirty="0">
              <a:solidFill>
                <a:schemeClr val="tx1">
                  <a:lumMod val="75000"/>
                  <a:lumOff val="25000"/>
                </a:schemeClr>
              </a:solidFill>
            </a:endParaRPr>
          </a:p>
        </p:txBody>
      </p:sp>
    </p:spTree>
    <p:extLst>
      <p:ext uri="{BB962C8B-B14F-4D97-AF65-F5344CB8AC3E}">
        <p14:creationId xmlns:p14="http://schemas.microsoft.com/office/powerpoint/2010/main" val="3679153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F308DE-D2D3-411D-A713-2B96D838ABB2}"/>
              </a:ext>
            </a:extLst>
          </p:cNvPr>
          <p:cNvSpPr>
            <a:spLocks noGrp="1"/>
          </p:cNvSpPr>
          <p:nvPr>
            <p:ph type="ctrTitle"/>
          </p:nvPr>
        </p:nvSpPr>
        <p:spPr/>
        <p:txBody>
          <a:bodyPr/>
          <a:lstStyle/>
          <a:p>
            <a:r>
              <a:rPr lang="en-US" dirty="0">
                <a:solidFill>
                  <a:schemeClr val="tx1">
                    <a:lumMod val="75000"/>
                    <a:lumOff val="25000"/>
                  </a:schemeClr>
                </a:solidFill>
              </a:rPr>
              <a:t>Pearl by the Black Sea</a:t>
            </a:r>
            <a:endParaRPr lang="ru-UA" dirty="0">
              <a:solidFill>
                <a:schemeClr val="tx1">
                  <a:lumMod val="75000"/>
                  <a:lumOff val="25000"/>
                </a:schemeClr>
              </a:solidFill>
            </a:endParaRPr>
          </a:p>
        </p:txBody>
      </p:sp>
      <p:pic>
        <p:nvPicPr>
          <p:cNvPr id="3" name="Содержимое 4" descr="арх вазы.jpg">
            <a:extLst>
              <a:ext uri="{FF2B5EF4-FFF2-40B4-BE49-F238E27FC236}">
                <a16:creationId xmlns:a16="http://schemas.microsoft.com/office/drawing/2014/main" id="{AE68167C-8255-4E0E-A74C-BBD5B2055E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971600" y="1563638"/>
            <a:ext cx="4514850" cy="2952750"/>
          </a:xfrm>
          <a:prstGeom prst="rect">
            <a:avLst/>
          </a:prstGeom>
        </p:spPr>
      </p:pic>
      <p:sp>
        <p:nvSpPr>
          <p:cNvPr id="4" name="Google Shape;173;p20">
            <a:extLst>
              <a:ext uri="{FF2B5EF4-FFF2-40B4-BE49-F238E27FC236}">
                <a16:creationId xmlns:a16="http://schemas.microsoft.com/office/drawing/2014/main" id="{DA123BDD-5D68-4ECB-81C7-253FC8709300}"/>
              </a:ext>
            </a:extLst>
          </p:cNvPr>
          <p:cNvSpPr txBox="1">
            <a:spLocks/>
          </p:cNvSpPr>
          <p:nvPr/>
        </p:nvSpPr>
        <p:spPr>
          <a:xfrm>
            <a:off x="5652120" y="2247925"/>
            <a:ext cx="3312368" cy="158417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1pPr>
            <a:lvl2pPr marL="914400" marR="0" lvl="1"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2pPr>
            <a:lvl3pPr marL="1371600" marR="0" lvl="2"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3pPr>
            <a:lvl4pPr marL="1828800" marR="0" lvl="3"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4pPr>
            <a:lvl5pPr marL="2286000" marR="0" lvl="4"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5pPr>
            <a:lvl6pPr marL="2743200" marR="0" lvl="5"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6pPr>
            <a:lvl7pPr marL="3200400" marR="0" lvl="6"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7pPr>
            <a:lvl8pPr marL="3657600" marR="0" lvl="7"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8pPr>
            <a:lvl9pPr marL="4114800" marR="0" lvl="8"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9pPr>
          </a:lstStyle>
          <a:p>
            <a:pPr marL="0" indent="0" algn="l"/>
            <a:r>
              <a:rPr lang="en-US" dirty="0">
                <a:solidFill>
                  <a:schemeClr val="tx1">
                    <a:lumMod val="75000"/>
                    <a:lumOff val="25000"/>
                  </a:schemeClr>
                </a:solidFill>
              </a:rPr>
              <a:t>Two thousand years ago, the ancient Greek city of Havana-Istrian was located on the site of modern Odessa. The findings of archaeologists confirm it.</a:t>
            </a:r>
            <a:endParaRPr lang="ru-RU" dirty="0">
              <a:solidFill>
                <a:schemeClr val="tx1">
                  <a:lumMod val="75000"/>
                  <a:lumOff val="25000"/>
                </a:schemeClr>
              </a:solidFill>
            </a:endParaRPr>
          </a:p>
        </p:txBody>
      </p:sp>
    </p:spTree>
    <p:extLst>
      <p:ext uri="{BB962C8B-B14F-4D97-AF65-F5344CB8AC3E}">
        <p14:creationId xmlns:p14="http://schemas.microsoft.com/office/powerpoint/2010/main" val="2168962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1095F2-6718-4E51-95C2-B3C1A70DD8D1}"/>
              </a:ext>
            </a:extLst>
          </p:cNvPr>
          <p:cNvSpPr>
            <a:spLocks noGrp="1"/>
          </p:cNvSpPr>
          <p:nvPr>
            <p:ph type="ctrTitle"/>
          </p:nvPr>
        </p:nvSpPr>
        <p:spPr/>
        <p:txBody>
          <a:bodyPr/>
          <a:lstStyle/>
          <a:p>
            <a:r>
              <a:rPr lang="en-US" dirty="0">
                <a:solidFill>
                  <a:schemeClr val="tx1">
                    <a:lumMod val="75000"/>
                    <a:lumOff val="25000"/>
                  </a:schemeClr>
                </a:solidFill>
              </a:rPr>
              <a:t>Modern Odessa</a:t>
            </a:r>
            <a:endParaRPr lang="ru-UA" dirty="0">
              <a:solidFill>
                <a:schemeClr val="tx1">
                  <a:lumMod val="75000"/>
                  <a:lumOff val="25000"/>
                </a:schemeClr>
              </a:solidFill>
            </a:endParaRPr>
          </a:p>
        </p:txBody>
      </p:sp>
      <p:pic>
        <p:nvPicPr>
          <p:cNvPr id="3" name="Содержимое 3" descr="арх.jpg">
            <a:extLst>
              <a:ext uri="{FF2B5EF4-FFF2-40B4-BE49-F238E27FC236}">
                <a16:creationId xmlns:a16="http://schemas.microsoft.com/office/drawing/2014/main" id="{DE103E9E-1592-450D-B5B1-C933BD8C2B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915816" y="1539867"/>
            <a:ext cx="5508104" cy="3454040"/>
          </a:xfrm>
          <a:prstGeom prst="rect">
            <a:avLst/>
          </a:prstGeom>
        </p:spPr>
      </p:pic>
      <p:sp>
        <p:nvSpPr>
          <p:cNvPr id="4" name="Google Shape;173;p20">
            <a:extLst>
              <a:ext uri="{FF2B5EF4-FFF2-40B4-BE49-F238E27FC236}">
                <a16:creationId xmlns:a16="http://schemas.microsoft.com/office/drawing/2014/main" id="{27A113C4-1706-4667-89F7-9CA4F00B9395}"/>
              </a:ext>
            </a:extLst>
          </p:cNvPr>
          <p:cNvSpPr txBox="1">
            <a:spLocks/>
          </p:cNvSpPr>
          <p:nvPr/>
        </p:nvSpPr>
        <p:spPr>
          <a:xfrm>
            <a:off x="251520" y="2139702"/>
            <a:ext cx="2376264" cy="172819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1pPr>
            <a:lvl2pPr marL="914400" marR="0" lvl="1"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2pPr>
            <a:lvl3pPr marL="1371600" marR="0" lvl="2"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3pPr>
            <a:lvl4pPr marL="1828800" marR="0" lvl="3"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4pPr>
            <a:lvl5pPr marL="2286000" marR="0" lvl="4"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5pPr>
            <a:lvl6pPr marL="2743200" marR="0" lvl="5"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6pPr>
            <a:lvl7pPr marL="3200400" marR="0" lvl="6"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7pPr>
            <a:lvl8pPr marL="3657600" marR="0" lvl="7"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8pPr>
            <a:lvl9pPr marL="4114800" marR="0" lvl="8"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9pPr>
          </a:lstStyle>
          <a:p>
            <a:pPr marL="0" indent="0" algn="l"/>
            <a:r>
              <a:rPr lang="en-US" dirty="0">
                <a:solidFill>
                  <a:schemeClr val="tx1">
                    <a:lumMod val="75000"/>
                    <a:lumOff val="25000"/>
                  </a:schemeClr>
                </a:solidFill>
              </a:rPr>
              <a:t>Passage. </a:t>
            </a:r>
            <a:r>
              <a:rPr lang="en-US" dirty="0" err="1">
                <a:solidFill>
                  <a:schemeClr val="tx1">
                    <a:lumMod val="75000"/>
                    <a:lumOff val="25000"/>
                  </a:schemeClr>
                </a:solidFill>
              </a:rPr>
              <a:t>Deribasovskaya</a:t>
            </a:r>
            <a:r>
              <a:rPr lang="en-US" dirty="0">
                <a:solidFill>
                  <a:schemeClr val="tx1">
                    <a:lumMod val="75000"/>
                    <a:lumOff val="25000"/>
                  </a:schemeClr>
                </a:solidFill>
              </a:rPr>
              <a:t> Street</a:t>
            </a:r>
            <a:endParaRPr lang="ru-RU" dirty="0">
              <a:solidFill>
                <a:schemeClr val="tx1">
                  <a:lumMod val="75000"/>
                  <a:lumOff val="25000"/>
                </a:schemeClr>
              </a:solidFill>
            </a:endParaRPr>
          </a:p>
        </p:txBody>
      </p:sp>
    </p:spTree>
    <p:extLst>
      <p:ext uri="{BB962C8B-B14F-4D97-AF65-F5344CB8AC3E}">
        <p14:creationId xmlns:p14="http://schemas.microsoft.com/office/powerpoint/2010/main" val="2806716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2C2D5BC-4162-42DB-A5CC-1ED2ED0C0D71}"/>
              </a:ext>
            </a:extLst>
          </p:cNvPr>
          <p:cNvSpPr>
            <a:spLocks noGrp="1"/>
          </p:cNvSpPr>
          <p:nvPr>
            <p:ph type="ctrTitle"/>
          </p:nvPr>
        </p:nvSpPr>
        <p:spPr/>
        <p:txBody>
          <a:bodyPr/>
          <a:lstStyle/>
          <a:p>
            <a:r>
              <a:rPr lang="en-US" dirty="0">
                <a:solidFill>
                  <a:schemeClr val="tx1">
                    <a:lumMod val="75000"/>
                    <a:lumOff val="25000"/>
                  </a:schemeClr>
                </a:solidFill>
              </a:rPr>
              <a:t>Modern Odessa</a:t>
            </a:r>
            <a:endParaRPr lang="ru-UA" dirty="0">
              <a:solidFill>
                <a:schemeClr val="tx1">
                  <a:lumMod val="75000"/>
                  <a:lumOff val="25000"/>
                </a:schemeClr>
              </a:solidFill>
            </a:endParaRPr>
          </a:p>
        </p:txBody>
      </p:sp>
      <p:pic>
        <p:nvPicPr>
          <p:cNvPr id="3" name="Содержимое 5" descr="дом русова.jpg">
            <a:extLst>
              <a:ext uri="{FF2B5EF4-FFF2-40B4-BE49-F238E27FC236}">
                <a16:creationId xmlns:a16="http://schemas.microsoft.com/office/drawing/2014/main" id="{632DFD49-8577-4E55-85A5-8B7C8D803D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99592" y="1419622"/>
            <a:ext cx="5903783" cy="3429524"/>
          </a:xfrm>
          <a:prstGeom prst="rect">
            <a:avLst/>
          </a:prstGeom>
        </p:spPr>
      </p:pic>
      <p:sp>
        <p:nvSpPr>
          <p:cNvPr id="4" name="Google Shape;173;p20">
            <a:extLst>
              <a:ext uri="{FF2B5EF4-FFF2-40B4-BE49-F238E27FC236}">
                <a16:creationId xmlns:a16="http://schemas.microsoft.com/office/drawing/2014/main" id="{E2FABEDE-7EEF-40BF-A162-A3DF733ECA4A}"/>
              </a:ext>
            </a:extLst>
          </p:cNvPr>
          <p:cNvSpPr txBox="1">
            <a:spLocks/>
          </p:cNvSpPr>
          <p:nvPr/>
        </p:nvSpPr>
        <p:spPr>
          <a:xfrm>
            <a:off x="7020272" y="2211710"/>
            <a:ext cx="2016224" cy="172819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1pPr>
            <a:lvl2pPr marL="914400" marR="0" lvl="1"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2pPr>
            <a:lvl3pPr marL="1371600" marR="0" lvl="2"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3pPr>
            <a:lvl4pPr marL="1828800" marR="0" lvl="3"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4pPr>
            <a:lvl5pPr marL="2286000" marR="0" lvl="4"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5pPr>
            <a:lvl6pPr marL="2743200" marR="0" lvl="5"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6pPr>
            <a:lvl7pPr marL="3200400" marR="0" lvl="6"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7pPr>
            <a:lvl8pPr marL="3657600" marR="0" lvl="7"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8pPr>
            <a:lvl9pPr marL="4114800" marR="0" lvl="8"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9pPr>
          </a:lstStyle>
          <a:p>
            <a:pPr marL="0" indent="0" algn="l"/>
            <a:r>
              <a:rPr lang="en-US" dirty="0">
                <a:solidFill>
                  <a:schemeClr val="tx1">
                    <a:lumMod val="75000"/>
                    <a:lumOff val="25000"/>
                  </a:schemeClr>
                </a:solidFill>
              </a:rPr>
              <a:t>A city of fantastic architecture. </a:t>
            </a:r>
            <a:r>
              <a:rPr lang="en-US" dirty="0" err="1">
                <a:solidFill>
                  <a:schemeClr val="tx1">
                    <a:lumMod val="75000"/>
                    <a:lumOff val="25000"/>
                  </a:schemeClr>
                </a:solidFill>
              </a:rPr>
              <a:t>Rusov's</a:t>
            </a:r>
            <a:r>
              <a:rPr lang="en-US" dirty="0">
                <a:solidFill>
                  <a:schemeClr val="tx1">
                    <a:lumMod val="75000"/>
                    <a:lumOff val="25000"/>
                  </a:schemeClr>
                </a:solidFill>
              </a:rPr>
              <a:t> House. </a:t>
            </a:r>
            <a:r>
              <a:rPr lang="en-US" dirty="0" err="1">
                <a:solidFill>
                  <a:schemeClr val="tx1">
                    <a:lumMod val="75000"/>
                    <a:lumOff val="25000"/>
                  </a:schemeClr>
                </a:solidFill>
              </a:rPr>
              <a:t>Sobornaya</a:t>
            </a:r>
            <a:r>
              <a:rPr lang="en-US" dirty="0">
                <a:solidFill>
                  <a:schemeClr val="tx1">
                    <a:lumMod val="75000"/>
                    <a:lumOff val="25000"/>
                  </a:schemeClr>
                </a:solidFill>
              </a:rPr>
              <a:t> square.</a:t>
            </a:r>
            <a:endParaRPr lang="ru-RU" dirty="0">
              <a:solidFill>
                <a:schemeClr val="tx1">
                  <a:lumMod val="75000"/>
                  <a:lumOff val="25000"/>
                </a:schemeClr>
              </a:solidFill>
            </a:endParaRPr>
          </a:p>
        </p:txBody>
      </p:sp>
    </p:spTree>
    <p:extLst>
      <p:ext uri="{BB962C8B-B14F-4D97-AF65-F5344CB8AC3E}">
        <p14:creationId xmlns:p14="http://schemas.microsoft.com/office/powerpoint/2010/main" val="1293531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D2E8AF-D76C-4BE8-BE10-FA0C1777CFB8}"/>
              </a:ext>
            </a:extLst>
          </p:cNvPr>
          <p:cNvSpPr>
            <a:spLocks noGrp="1"/>
          </p:cNvSpPr>
          <p:nvPr>
            <p:ph type="ctrTitle"/>
          </p:nvPr>
        </p:nvSpPr>
        <p:spPr/>
        <p:txBody>
          <a:bodyPr/>
          <a:lstStyle/>
          <a:p>
            <a:r>
              <a:rPr lang="en-US" dirty="0">
                <a:solidFill>
                  <a:schemeClr val="tx1">
                    <a:lumMod val="75000"/>
                    <a:lumOff val="25000"/>
                  </a:schemeClr>
                </a:solidFill>
              </a:rPr>
              <a:t>Modern Odessa</a:t>
            </a:r>
            <a:endParaRPr lang="ru-UA" dirty="0">
              <a:solidFill>
                <a:schemeClr val="tx1">
                  <a:lumMod val="75000"/>
                  <a:lumOff val="25000"/>
                </a:schemeClr>
              </a:solidFill>
            </a:endParaRPr>
          </a:p>
        </p:txBody>
      </p:sp>
      <p:sp>
        <p:nvSpPr>
          <p:cNvPr id="4" name="Google Shape;173;p20">
            <a:extLst>
              <a:ext uri="{FF2B5EF4-FFF2-40B4-BE49-F238E27FC236}">
                <a16:creationId xmlns:a16="http://schemas.microsoft.com/office/drawing/2014/main" id="{34529A08-6597-4966-B1DB-FA29E15B012A}"/>
              </a:ext>
            </a:extLst>
          </p:cNvPr>
          <p:cNvSpPr txBox="1">
            <a:spLocks/>
          </p:cNvSpPr>
          <p:nvPr/>
        </p:nvSpPr>
        <p:spPr>
          <a:xfrm>
            <a:off x="251520" y="1923678"/>
            <a:ext cx="2736304" cy="172819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1pPr>
            <a:lvl2pPr marL="914400" marR="0" lvl="1"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2pPr>
            <a:lvl3pPr marL="1371600" marR="0" lvl="2"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3pPr>
            <a:lvl4pPr marL="1828800" marR="0" lvl="3"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4pPr>
            <a:lvl5pPr marL="2286000" marR="0" lvl="4"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5pPr>
            <a:lvl6pPr marL="2743200" marR="0" lvl="5"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6pPr>
            <a:lvl7pPr marL="3200400" marR="0" lvl="6"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7pPr>
            <a:lvl8pPr marL="3657600" marR="0" lvl="7"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8pPr>
            <a:lvl9pPr marL="4114800" marR="0" lvl="8"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9pPr>
          </a:lstStyle>
          <a:p>
            <a:pPr marL="0" indent="0" algn="l"/>
            <a:r>
              <a:rPr lang="en-US" dirty="0">
                <a:solidFill>
                  <a:schemeClr val="tx1">
                    <a:lumMod val="75000"/>
                    <a:lumOff val="25000"/>
                  </a:schemeClr>
                </a:solidFill>
              </a:rPr>
              <a:t>A city of fantastic architecture. </a:t>
            </a:r>
            <a:r>
              <a:rPr lang="en-US" dirty="0" err="1">
                <a:solidFill>
                  <a:schemeClr val="tx1">
                    <a:lumMod val="75000"/>
                    <a:lumOff val="25000"/>
                  </a:schemeClr>
                </a:solidFill>
              </a:rPr>
              <a:t>Ekaterininskaya</a:t>
            </a:r>
            <a:r>
              <a:rPr lang="en-US" dirty="0">
                <a:solidFill>
                  <a:schemeClr val="tx1">
                    <a:lumMod val="75000"/>
                    <a:lumOff val="25000"/>
                  </a:schemeClr>
                </a:solidFill>
              </a:rPr>
              <a:t> square</a:t>
            </a:r>
            <a:endParaRPr lang="ru-RU" dirty="0">
              <a:solidFill>
                <a:schemeClr val="tx1">
                  <a:lumMod val="75000"/>
                  <a:lumOff val="25000"/>
                </a:schemeClr>
              </a:solidFill>
            </a:endParaRPr>
          </a:p>
        </p:txBody>
      </p:sp>
      <p:pic>
        <p:nvPicPr>
          <p:cNvPr id="7" name="Рисунок 6">
            <a:extLst>
              <a:ext uri="{FF2B5EF4-FFF2-40B4-BE49-F238E27FC236}">
                <a16:creationId xmlns:a16="http://schemas.microsoft.com/office/drawing/2014/main" id="{E8DBB73E-74D4-4850-9F56-3F081E16EBE8}"/>
              </a:ext>
            </a:extLst>
          </p:cNvPr>
          <p:cNvPicPr>
            <a:picLocks noChangeAspect="1"/>
          </p:cNvPicPr>
          <p:nvPr/>
        </p:nvPicPr>
        <p:blipFill>
          <a:blip r:embed="rId2"/>
          <a:stretch>
            <a:fillRect/>
          </a:stretch>
        </p:blipFill>
        <p:spPr>
          <a:xfrm>
            <a:off x="4427984" y="1381125"/>
            <a:ext cx="3579862" cy="3579862"/>
          </a:xfrm>
          <a:prstGeom prst="rect">
            <a:avLst/>
          </a:prstGeom>
        </p:spPr>
      </p:pic>
    </p:spTree>
    <p:extLst>
      <p:ext uri="{BB962C8B-B14F-4D97-AF65-F5344CB8AC3E}">
        <p14:creationId xmlns:p14="http://schemas.microsoft.com/office/powerpoint/2010/main" val="2145725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295EF1D-F1FF-46C7-9168-A206BD7B88A7}"/>
              </a:ext>
            </a:extLst>
          </p:cNvPr>
          <p:cNvSpPr>
            <a:spLocks noGrp="1"/>
          </p:cNvSpPr>
          <p:nvPr>
            <p:ph type="ctrTitle"/>
          </p:nvPr>
        </p:nvSpPr>
        <p:spPr/>
        <p:txBody>
          <a:bodyPr/>
          <a:lstStyle/>
          <a:p>
            <a:r>
              <a:rPr lang="en-US" dirty="0">
                <a:solidFill>
                  <a:schemeClr val="tx1">
                    <a:lumMod val="75000"/>
                    <a:lumOff val="25000"/>
                  </a:schemeClr>
                </a:solidFill>
              </a:rPr>
              <a:t>Modern Odessa</a:t>
            </a:r>
            <a:endParaRPr lang="ru-UA" dirty="0">
              <a:solidFill>
                <a:schemeClr val="tx1">
                  <a:lumMod val="75000"/>
                  <a:lumOff val="25000"/>
                </a:schemeClr>
              </a:solidFill>
            </a:endParaRPr>
          </a:p>
        </p:txBody>
      </p:sp>
      <p:pic>
        <p:nvPicPr>
          <p:cNvPr id="3" name="Содержимое 3" descr="потем.jpeg">
            <a:extLst>
              <a:ext uri="{FF2B5EF4-FFF2-40B4-BE49-F238E27FC236}">
                <a16:creationId xmlns:a16="http://schemas.microsoft.com/office/drawing/2014/main" id="{B4084688-43FB-46B6-B561-BA4E268DA4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99592" y="1377174"/>
            <a:ext cx="4453558" cy="3364176"/>
          </a:xfrm>
          <a:prstGeom prst="rect">
            <a:avLst/>
          </a:prstGeom>
        </p:spPr>
      </p:pic>
      <p:sp>
        <p:nvSpPr>
          <p:cNvPr id="4" name="Google Shape;173;p20">
            <a:extLst>
              <a:ext uri="{FF2B5EF4-FFF2-40B4-BE49-F238E27FC236}">
                <a16:creationId xmlns:a16="http://schemas.microsoft.com/office/drawing/2014/main" id="{36F112F9-4797-4DF6-A406-7898A19D3273}"/>
              </a:ext>
            </a:extLst>
          </p:cNvPr>
          <p:cNvSpPr txBox="1">
            <a:spLocks/>
          </p:cNvSpPr>
          <p:nvPr/>
        </p:nvSpPr>
        <p:spPr>
          <a:xfrm>
            <a:off x="6232547" y="2067694"/>
            <a:ext cx="2016224" cy="172819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1pPr>
            <a:lvl2pPr marL="914400" marR="0" lvl="1"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2pPr>
            <a:lvl3pPr marL="1371600" marR="0" lvl="2"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3pPr>
            <a:lvl4pPr marL="1828800" marR="0" lvl="3"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4pPr>
            <a:lvl5pPr marL="2286000" marR="0" lvl="4"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5pPr>
            <a:lvl6pPr marL="2743200" marR="0" lvl="5"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6pPr>
            <a:lvl7pPr marL="3200400" marR="0" lvl="6"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7pPr>
            <a:lvl8pPr marL="3657600" marR="0" lvl="7"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8pPr>
            <a:lvl9pPr marL="4114800" marR="0" lvl="8"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9pPr>
          </a:lstStyle>
          <a:p>
            <a:pPr marL="0" indent="0" algn="l"/>
            <a:r>
              <a:rPr lang="en-US" dirty="0">
                <a:solidFill>
                  <a:schemeClr val="tx1">
                    <a:lumMod val="75000"/>
                    <a:lumOff val="25000"/>
                  </a:schemeClr>
                </a:solidFill>
              </a:rPr>
              <a:t>Potemkin Stairs</a:t>
            </a:r>
          </a:p>
        </p:txBody>
      </p:sp>
    </p:spTree>
    <p:extLst>
      <p:ext uri="{BB962C8B-B14F-4D97-AF65-F5344CB8AC3E}">
        <p14:creationId xmlns:p14="http://schemas.microsoft.com/office/powerpoint/2010/main" val="4929853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CA194A3-7086-4324-89CF-9C1A993E5B08}"/>
              </a:ext>
            </a:extLst>
          </p:cNvPr>
          <p:cNvSpPr>
            <a:spLocks noGrp="1"/>
          </p:cNvSpPr>
          <p:nvPr>
            <p:ph type="ctrTitle"/>
          </p:nvPr>
        </p:nvSpPr>
        <p:spPr/>
        <p:txBody>
          <a:bodyPr/>
          <a:lstStyle/>
          <a:p>
            <a:r>
              <a:rPr lang="en-US" dirty="0">
                <a:solidFill>
                  <a:schemeClr val="tx1">
                    <a:lumMod val="75000"/>
                    <a:lumOff val="25000"/>
                  </a:schemeClr>
                </a:solidFill>
              </a:rPr>
              <a:t>Pearl by the Black Sea</a:t>
            </a:r>
            <a:endParaRPr lang="ru-UA" dirty="0">
              <a:solidFill>
                <a:schemeClr val="tx1">
                  <a:lumMod val="75000"/>
                  <a:lumOff val="25000"/>
                </a:schemeClr>
              </a:solidFill>
            </a:endParaRPr>
          </a:p>
        </p:txBody>
      </p:sp>
      <p:pic>
        <p:nvPicPr>
          <p:cNvPr id="3" name="Рисунок 3" descr="грав.jpg">
            <a:extLst>
              <a:ext uri="{FF2B5EF4-FFF2-40B4-BE49-F238E27FC236}">
                <a16:creationId xmlns:a16="http://schemas.microsoft.com/office/drawing/2014/main" id="{CCE0A252-AC03-4EF6-9035-AA693659FF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51125"/>
            <a:ext cx="91440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Google Shape;173;p20">
            <a:extLst>
              <a:ext uri="{FF2B5EF4-FFF2-40B4-BE49-F238E27FC236}">
                <a16:creationId xmlns:a16="http://schemas.microsoft.com/office/drawing/2014/main" id="{2A808EEA-181E-4E5C-A35E-057FBF71DF78}"/>
              </a:ext>
            </a:extLst>
          </p:cNvPr>
          <p:cNvSpPr txBox="1">
            <a:spLocks/>
          </p:cNvSpPr>
          <p:nvPr/>
        </p:nvSpPr>
        <p:spPr>
          <a:xfrm>
            <a:off x="466275" y="1491630"/>
            <a:ext cx="7922149" cy="108012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1pPr>
            <a:lvl2pPr marL="914400" marR="0" lvl="1"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2pPr>
            <a:lvl3pPr marL="1371600" marR="0" lvl="2"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3pPr>
            <a:lvl4pPr marL="1828800" marR="0" lvl="3"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4pPr>
            <a:lvl5pPr marL="2286000" marR="0" lvl="4"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5pPr>
            <a:lvl6pPr marL="2743200" marR="0" lvl="5"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6pPr>
            <a:lvl7pPr marL="3200400" marR="0" lvl="6"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7pPr>
            <a:lvl8pPr marL="3657600" marR="0" lvl="7"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8pPr>
            <a:lvl9pPr marL="4114800" marR="0" lvl="8"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9pPr>
          </a:lstStyle>
          <a:p>
            <a:pPr marL="0" indent="0" algn="l"/>
            <a:r>
              <a:rPr lang="en-US" dirty="0">
                <a:solidFill>
                  <a:schemeClr val="tx1">
                    <a:lumMod val="75000"/>
                    <a:lumOff val="25000"/>
                  </a:schemeClr>
                </a:solidFill>
              </a:rPr>
              <a:t>Travelers who visited Odessa in the 19th century recalled: "in Odessa, everything breathed Europe. People of all nations live here: Greeks, French, Jews, Ukrainians, Russians, Armenians, Italians, Germans" "Odessa has always been an international city. From the first days, Odessa was a city of freedom, commerce, cosmopolitanism, and humor.</a:t>
            </a:r>
            <a:endParaRPr lang="ru-RU" dirty="0">
              <a:solidFill>
                <a:schemeClr val="tx1">
                  <a:lumMod val="75000"/>
                  <a:lumOff val="25000"/>
                </a:schemeClr>
              </a:solidFill>
            </a:endParaRPr>
          </a:p>
        </p:txBody>
      </p:sp>
    </p:spTree>
    <p:extLst>
      <p:ext uri="{BB962C8B-B14F-4D97-AF65-F5344CB8AC3E}">
        <p14:creationId xmlns:p14="http://schemas.microsoft.com/office/powerpoint/2010/main" val="2572838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7D8DC81-708D-4175-BAE7-B2025F3D0AE8}"/>
              </a:ext>
            </a:extLst>
          </p:cNvPr>
          <p:cNvSpPr>
            <a:spLocks noGrp="1"/>
          </p:cNvSpPr>
          <p:nvPr>
            <p:ph type="ctrTitle"/>
          </p:nvPr>
        </p:nvSpPr>
        <p:spPr/>
        <p:txBody>
          <a:bodyPr/>
          <a:lstStyle/>
          <a:p>
            <a:r>
              <a:rPr lang="en-US" dirty="0">
                <a:solidFill>
                  <a:schemeClr val="tx1">
                    <a:lumMod val="75000"/>
                    <a:lumOff val="25000"/>
                  </a:schemeClr>
                </a:solidFill>
              </a:rPr>
              <a:t>Odessa is an international city</a:t>
            </a:r>
            <a:endParaRPr lang="ru-UA" dirty="0">
              <a:solidFill>
                <a:schemeClr val="tx1">
                  <a:lumMod val="75000"/>
                  <a:lumOff val="25000"/>
                </a:schemeClr>
              </a:solidFill>
            </a:endParaRPr>
          </a:p>
        </p:txBody>
      </p:sp>
      <p:pic>
        <p:nvPicPr>
          <p:cNvPr id="4" name="Рисунок 3">
            <a:extLst>
              <a:ext uri="{FF2B5EF4-FFF2-40B4-BE49-F238E27FC236}">
                <a16:creationId xmlns:a16="http://schemas.microsoft.com/office/drawing/2014/main" id="{0A10CBB4-1ED0-414F-A26C-B450BE09476A}"/>
              </a:ext>
            </a:extLst>
          </p:cNvPr>
          <p:cNvPicPr>
            <a:picLocks noChangeAspect="1"/>
          </p:cNvPicPr>
          <p:nvPr/>
        </p:nvPicPr>
        <p:blipFill>
          <a:blip r:embed="rId2"/>
          <a:stretch>
            <a:fillRect/>
          </a:stretch>
        </p:blipFill>
        <p:spPr>
          <a:xfrm>
            <a:off x="5447109" y="0"/>
            <a:ext cx="3696892" cy="5143500"/>
          </a:xfrm>
          <a:prstGeom prst="rect">
            <a:avLst/>
          </a:prstGeom>
        </p:spPr>
      </p:pic>
      <p:sp>
        <p:nvSpPr>
          <p:cNvPr id="5" name="Google Shape;173;p20">
            <a:extLst>
              <a:ext uri="{FF2B5EF4-FFF2-40B4-BE49-F238E27FC236}">
                <a16:creationId xmlns:a16="http://schemas.microsoft.com/office/drawing/2014/main" id="{872B0118-5403-477B-B288-12548DAA08D2}"/>
              </a:ext>
            </a:extLst>
          </p:cNvPr>
          <p:cNvSpPr txBox="1">
            <a:spLocks/>
          </p:cNvSpPr>
          <p:nvPr/>
        </p:nvSpPr>
        <p:spPr>
          <a:xfrm>
            <a:off x="1475656" y="2067694"/>
            <a:ext cx="3096344" cy="172819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1pPr>
            <a:lvl2pPr marL="914400" marR="0" lvl="1"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2pPr>
            <a:lvl3pPr marL="1371600" marR="0" lvl="2"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3pPr>
            <a:lvl4pPr marL="1828800" marR="0" lvl="3"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4pPr>
            <a:lvl5pPr marL="2286000" marR="0" lvl="4"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5pPr>
            <a:lvl6pPr marL="2743200" marR="0" lvl="5"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6pPr>
            <a:lvl7pPr marL="3200400" marR="0" lvl="6"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7pPr>
            <a:lvl8pPr marL="3657600" marR="0" lvl="7"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8pPr>
            <a:lvl9pPr marL="4114800" marR="0" lvl="8"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9pPr>
          </a:lstStyle>
          <a:p>
            <a:pPr marL="0" indent="0" algn="l"/>
            <a:r>
              <a:rPr lang="en-US" dirty="0">
                <a:solidFill>
                  <a:schemeClr val="tx1">
                    <a:lumMod val="75000"/>
                    <a:lumOff val="25000"/>
                  </a:schemeClr>
                </a:solidFill>
              </a:rPr>
              <a:t>Therefore, there are streets </a:t>
            </a:r>
            <a:r>
              <a:rPr lang="en-US" dirty="0" err="1">
                <a:solidFill>
                  <a:schemeClr val="tx1">
                    <a:lumMod val="75000"/>
                    <a:lumOff val="25000"/>
                  </a:schemeClr>
                </a:solidFill>
              </a:rPr>
              <a:t>Polskaya</a:t>
            </a:r>
            <a:r>
              <a:rPr lang="en-US" dirty="0">
                <a:solidFill>
                  <a:schemeClr val="tx1">
                    <a:lumMod val="75000"/>
                    <a:lumOff val="25000"/>
                  </a:schemeClr>
                </a:solidFill>
              </a:rPr>
              <a:t>, </a:t>
            </a:r>
            <a:r>
              <a:rPr lang="en-US" dirty="0" err="1">
                <a:solidFill>
                  <a:schemeClr val="tx1">
                    <a:lumMod val="75000"/>
                    <a:lumOff val="25000"/>
                  </a:schemeClr>
                </a:solidFill>
              </a:rPr>
              <a:t>Grecheskaya</a:t>
            </a:r>
            <a:r>
              <a:rPr lang="en-US" dirty="0">
                <a:solidFill>
                  <a:schemeClr val="tx1">
                    <a:lumMod val="75000"/>
                    <a:lumOff val="25000"/>
                  </a:schemeClr>
                </a:solidFill>
              </a:rPr>
              <a:t>, </a:t>
            </a:r>
            <a:r>
              <a:rPr lang="en-US" dirty="0" err="1">
                <a:solidFill>
                  <a:schemeClr val="tx1">
                    <a:lumMod val="75000"/>
                    <a:lumOff val="25000"/>
                  </a:schemeClr>
                </a:solidFill>
              </a:rPr>
              <a:t>Bolgarskaya</a:t>
            </a:r>
            <a:r>
              <a:rPr lang="en-US" dirty="0">
                <a:solidFill>
                  <a:schemeClr val="tx1">
                    <a:lumMod val="75000"/>
                    <a:lumOff val="25000"/>
                  </a:schemeClr>
                </a:solidFill>
              </a:rPr>
              <a:t>, </a:t>
            </a:r>
            <a:r>
              <a:rPr lang="en-US" dirty="0" err="1">
                <a:solidFill>
                  <a:schemeClr val="tx1">
                    <a:lumMod val="75000"/>
                    <a:lumOff val="25000"/>
                  </a:schemeClr>
                </a:solidFill>
              </a:rPr>
              <a:t>Bolshaya</a:t>
            </a:r>
            <a:r>
              <a:rPr lang="en-US" dirty="0">
                <a:solidFill>
                  <a:schemeClr val="tx1">
                    <a:lumMod val="75000"/>
                    <a:lumOff val="25000"/>
                  </a:schemeClr>
                </a:solidFill>
              </a:rPr>
              <a:t> and Malaya </a:t>
            </a:r>
            <a:r>
              <a:rPr lang="en-US" dirty="0" err="1">
                <a:solidFill>
                  <a:schemeClr val="tx1">
                    <a:lumMod val="75000"/>
                    <a:lumOff val="25000"/>
                  </a:schemeClr>
                </a:solidFill>
              </a:rPr>
              <a:t>Arnautskaya</a:t>
            </a:r>
            <a:r>
              <a:rPr lang="en-US" dirty="0">
                <a:solidFill>
                  <a:schemeClr val="tx1">
                    <a:lumMod val="75000"/>
                    <a:lumOff val="25000"/>
                  </a:schemeClr>
                </a:solidFill>
              </a:rPr>
              <a:t>, Jewish, French Boulevard, Italian Boulevard, Greek square in Odessa.</a:t>
            </a:r>
            <a:endParaRPr lang="ru-RU" dirty="0">
              <a:solidFill>
                <a:schemeClr val="tx1">
                  <a:lumMod val="75000"/>
                  <a:lumOff val="25000"/>
                </a:schemeClr>
              </a:solidFill>
            </a:endParaRPr>
          </a:p>
        </p:txBody>
      </p:sp>
    </p:spTree>
    <p:extLst>
      <p:ext uri="{BB962C8B-B14F-4D97-AF65-F5344CB8AC3E}">
        <p14:creationId xmlns:p14="http://schemas.microsoft.com/office/powerpoint/2010/main" val="2573896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619A57-A920-4F54-940D-C6D74D39928F}"/>
              </a:ext>
            </a:extLst>
          </p:cNvPr>
          <p:cNvSpPr>
            <a:spLocks noGrp="1"/>
          </p:cNvSpPr>
          <p:nvPr>
            <p:ph type="ctrTitle"/>
          </p:nvPr>
        </p:nvSpPr>
        <p:spPr/>
        <p:txBody>
          <a:bodyPr/>
          <a:lstStyle/>
          <a:p>
            <a:r>
              <a:rPr lang="en-US" dirty="0">
                <a:solidFill>
                  <a:schemeClr val="tx1">
                    <a:lumMod val="75000"/>
                    <a:lumOff val="25000"/>
                  </a:schemeClr>
                </a:solidFill>
              </a:rPr>
              <a:t>Pearl by the Black Sea</a:t>
            </a:r>
            <a:endParaRPr lang="ru-UA" dirty="0">
              <a:solidFill>
                <a:schemeClr val="tx1">
                  <a:lumMod val="75000"/>
                  <a:lumOff val="25000"/>
                </a:schemeClr>
              </a:solidFill>
            </a:endParaRPr>
          </a:p>
        </p:txBody>
      </p:sp>
      <p:pic>
        <p:nvPicPr>
          <p:cNvPr id="4" name="Рисунок 3">
            <a:extLst>
              <a:ext uri="{FF2B5EF4-FFF2-40B4-BE49-F238E27FC236}">
                <a16:creationId xmlns:a16="http://schemas.microsoft.com/office/drawing/2014/main" id="{4E7E8489-84E4-4940-A23F-963B7D5E03F1}"/>
              </a:ext>
            </a:extLst>
          </p:cNvPr>
          <p:cNvPicPr>
            <a:picLocks noChangeAspect="1"/>
          </p:cNvPicPr>
          <p:nvPr/>
        </p:nvPicPr>
        <p:blipFill rotWithShape="1">
          <a:blip r:embed="rId2"/>
          <a:srcRect l="27932" r="18625"/>
          <a:stretch/>
        </p:blipFill>
        <p:spPr>
          <a:xfrm>
            <a:off x="0" y="-20340"/>
            <a:ext cx="4896544" cy="5153670"/>
          </a:xfrm>
          <a:prstGeom prst="rect">
            <a:avLst/>
          </a:prstGeom>
        </p:spPr>
      </p:pic>
      <p:sp>
        <p:nvSpPr>
          <p:cNvPr id="5" name="Google Shape;173;p20">
            <a:extLst>
              <a:ext uri="{FF2B5EF4-FFF2-40B4-BE49-F238E27FC236}">
                <a16:creationId xmlns:a16="http://schemas.microsoft.com/office/drawing/2014/main" id="{2A268A4A-BA43-4D4A-9EF0-6487B47B7C3C}"/>
              </a:ext>
            </a:extLst>
          </p:cNvPr>
          <p:cNvSpPr txBox="1">
            <a:spLocks/>
          </p:cNvSpPr>
          <p:nvPr/>
        </p:nvSpPr>
        <p:spPr>
          <a:xfrm>
            <a:off x="5292080" y="2067694"/>
            <a:ext cx="3024336" cy="194421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1pPr>
            <a:lvl2pPr marL="914400" marR="0" lvl="1"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2pPr>
            <a:lvl3pPr marL="1371600" marR="0" lvl="2"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3pPr>
            <a:lvl4pPr marL="1828800" marR="0" lvl="3"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4pPr>
            <a:lvl5pPr marL="2286000" marR="0" lvl="4"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5pPr>
            <a:lvl6pPr marL="2743200" marR="0" lvl="5"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6pPr>
            <a:lvl7pPr marL="3200400" marR="0" lvl="6"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7pPr>
            <a:lvl8pPr marL="3657600" marR="0" lvl="7"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8pPr>
            <a:lvl9pPr marL="4114800" marR="0" lvl="8"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9pPr>
          </a:lstStyle>
          <a:p>
            <a:pPr marL="0" indent="0" algn="l"/>
            <a:r>
              <a:rPr lang="en-US" dirty="0">
                <a:solidFill>
                  <a:schemeClr val="tx1">
                    <a:lumMod val="75000"/>
                    <a:lumOff val="25000"/>
                  </a:schemeClr>
                </a:solidFill>
              </a:rPr>
              <a:t>Odesa today is the largest port city, the sea gate of Ukraine, the business, educational and cultural center of the South of Ukraine. The area of Odessa is 236.9 sq. km. The population is more than a million people. In Odessa, there are 20 universities, 30 museums, ten theaters, a film studio.</a:t>
            </a:r>
            <a:endParaRPr lang="ru-RU" dirty="0">
              <a:solidFill>
                <a:schemeClr val="tx1">
                  <a:lumMod val="75000"/>
                  <a:lumOff val="25000"/>
                </a:schemeClr>
              </a:solidFill>
            </a:endParaRPr>
          </a:p>
        </p:txBody>
      </p:sp>
    </p:spTree>
    <p:extLst>
      <p:ext uri="{BB962C8B-B14F-4D97-AF65-F5344CB8AC3E}">
        <p14:creationId xmlns:p14="http://schemas.microsoft.com/office/powerpoint/2010/main" val="24928614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485"/>
        <p:cNvGrpSpPr/>
        <p:nvPr/>
      </p:nvGrpSpPr>
      <p:grpSpPr>
        <a:xfrm>
          <a:off x="0" y="0"/>
          <a:ext cx="0" cy="0"/>
          <a:chOff x="0" y="0"/>
          <a:chExt cx="0" cy="0"/>
        </a:xfrm>
      </p:grpSpPr>
      <p:grpSp>
        <p:nvGrpSpPr>
          <p:cNvPr id="7" name="Группа 6">
            <a:extLst>
              <a:ext uri="{FF2B5EF4-FFF2-40B4-BE49-F238E27FC236}">
                <a16:creationId xmlns:a16="http://schemas.microsoft.com/office/drawing/2014/main" id="{CCCBB5FE-C953-4B50-9F7B-241846F236CF}"/>
              </a:ext>
            </a:extLst>
          </p:cNvPr>
          <p:cNvGrpSpPr/>
          <p:nvPr/>
        </p:nvGrpSpPr>
        <p:grpSpPr>
          <a:xfrm>
            <a:off x="611560" y="1419622"/>
            <a:ext cx="3542680" cy="3294650"/>
            <a:chOff x="9828584" y="4077483"/>
            <a:chExt cx="3542680" cy="3294650"/>
          </a:xfrm>
        </p:grpSpPr>
        <p:sp>
          <p:nvSpPr>
            <p:cNvPr id="15" name="Google Shape;574;p49">
              <a:extLst>
                <a:ext uri="{FF2B5EF4-FFF2-40B4-BE49-F238E27FC236}">
                  <a16:creationId xmlns:a16="http://schemas.microsoft.com/office/drawing/2014/main" id="{1A0FED52-D6BE-46DF-83F8-939A6EF9CC80}"/>
                </a:ext>
              </a:extLst>
            </p:cNvPr>
            <p:cNvSpPr txBox="1">
              <a:spLocks/>
            </p:cNvSpPr>
            <p:nvPr/>
          </p:nvSpPr>
          <p:spPr>
            <a:xfrm>
              <a:off x="9828584" y="4444447"/>
              <a:ext cx="3542680" cy="292768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1pPr>
              <a:lvl2pPr marL="914400" marR="0" lvl="1"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2pPr>
              <a:lvl3pPr marL="1371600" marR="0" lvl="2"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3pPr>
              <a:lvl4pPr marL="1828800" marR="0" lvl="3"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4pPr>
              <a:lvl5pPr marL="2286000" marR="0" lvl="4"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5pPr>
              <a:lvl6pPr marL="2743200" marR="0" lvl="5"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6pPr>
              <a:lvl7pPr marL="3200400" marR="0" lvl="6"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7pPr>
              <a:lvl8pPr marL="3657600" marR="0" lvl="7"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8pPr>
              <a:lvl9pPr marL="4114800" marR="0" lvl="8"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9pPr>
            </a:lstStyle>
            <a:p>
              <a:pPr marL="0" indent="0">
                <a:buClr>
                  <a:schemeClr val="dk1"/>
                </a:buClr>
                <a:buSzPts val="1100"/>
                <a:buFont typeface="Arial"/>
                <a:buNone/>
              </a:pPr>
              <a:r>
                <a:rPr lang="en-US" dirty="0">
                  <a:solidFill>
                    <a:schemeClr val="tx1">
                      <a:lumMod val="75000"/>
                      <a:lumOff val="25000"/>
                    </a:schemeClr>
                  </a:solidFill>
                </a:rPr>
                <a:t>Does anyone have any questions?</a:t>
              </a:r>
            </a:p>
            <a:p>
              <a:pPr marL="0" indent="0">
                <a:buClr>
                  <a:schemeClr val="dk1"/>
                </a:buClr>
                <a:buSzPts val="1100"/>
                <a:buFont typeface="Arial"/>
                <a:buNone/>
              </a:pPr>
              <a:endParaRPr lang="en-US" dirty="0">
                <a:solidFill>
                  <a:schemeClr val="tx1">
                    <a:lumMod val="75000"/>
                    <a:lumOff val="25000"/>
                  </a:schemeClr>
                </a:solidFill>
              </a:endParaRPr>
            </a:p>
            <a:p>
              <a:pPr marL="0" indent="0">
                <a:buClr>
                  <a:schemeClr val="dk1"/>
                </a:buClr>
                <a:buSzPts val="1100"/>
                <a:buFont typeface="Arial"/>
                <a:buNone/>
              </a:pPr>
              <a:r>
                <a:rPr lang="en-US" dirty="0">
                  <a:solidFill>
                    <a:schemeClr val="tx1">
                      <a:lumMod val="75000"/>
                      <a:lumOff val="25000"/>
                    </a:schemeClr>
                  </a:solidFill>
                </a:rPr>
                <a:t>Follow Us on Social Media</a:t>
              </a:r>
            </a:p>
            <a:p>
              <a:pPr marL="0" indent="0">
                <a:buClr>
                  <a:schemeClr val="dk1"/>
                </a:buClr>
                <a:buSzPts val="1100"/>
                <a:buFont typeface="Arial"/>
                <a:buNone/>
              </a:pPr>
              <a:endParaRPr lang="en-US" dirty="0">
                <a:solidFill>
                  <a:schemeClr val="tx1">
                    <a:lumMod val="75000"/>
                    <a:lumOff val="25000"/>
                  </a:schemeClr>
                </a:solidFill>
              </a:endParaRPr>
            </a:p>
            <a:p>
              <a:pPr marL="0" indent="0">
                <a:buSzPts val="1100"/>
              </a:pPr>
              <a:r>
                <a:rPr lang="en-US" dirty="0">
                  <a:solidFill>
                    <a:schemeClr val="tx1">
                      <a:lumMod val="75000"/>
                      <a:lumOff val="25000"/>
                    </a:schemeClr>
                  </a:solidFill>
                </a:rPr>
                <a:t>dec.ipig@opu.ua</a:t>
              </a:r>
            </a:p>
            <a:p>
              <a:pPr marL="0" indent="0">
                <a:buSzPts val="1100"/>
              </a:pPr>
              <a:r>
                <a:rPr lang="en-US" dirty="0">
                  <a:solidFill>
                    <a:schemeClr val="tx1">
                      <a:lumMod val="75000"/>
                      <a:lumOff val="25000"/>
                    </a:schemeClr>
                  </a:solidFill>
                </a:rPr>
                <a:t>opu.ua</a:t>
              </a:r>
            </a:p>
            <a:p>
              <a:pPr marL="0" indent="0">
                <a:buSzPts val="1100"/>
              </a:pPr>
              <a:r>
                <a:rPr lang="en-US" dirty="0">
                  <a:solidFill>
                    <a:schemeClr val="tx1">
                      <a:lumMod val="75000"/>
                      <a:lumOff val="25000"/>
                    </a:schemeClr>
                  </a:solidFill>
                </a:rPr>
                <a:t>fspirki.opu.ua</a:t>
              </a:r>
            </a:p>
            <a:p>
              <a:pPr marL="0" indent="0">
                <a:buSzPts val="1100"/>
              </a:pPr>
              <a:r>
                <a:rPr lang="en-US" dirty="0">
                  <a:solidFill>
                    <a:schemeClr val="tx1">
                      <a:lumMod val="75000"/>
                      <a:lumOff val="25000"/>
                    </a:schemeClr>
                  </a:solidFill>
                </a:rPr>
                <a:t>facebook.com/IPIG.ONPU</a:t>
              </a:r>
            </a:p>
            <a:p>
              <a:pPr marL="0" indent="0">
                <a:buSzPts val="1100"/>
              </a:pPr>
              <a:r>
                <a:rPr lang="en-US" dirty="0">
                  <a:solidFill>
                    <a:schemeClr val="tx1">
                      <a:lumMod val="75000"/>
                      <a:lumOff val="25000"/>
                    </a:schemeClr>
                  </a:solidFill>
                </a:rPr>
                <a:t>Project manager: lebedmy@gmail.com</a:t>
              </a:r>
            </a:p>
            <a:p>
              <a:pPr marL="0" indent="0">
                <a:buSzPts val="1100"/>
              </a:pPr>
              <a:endParaRPr lang="en-US" dirty="0">
                <a:solidFill>
                  <a:schemeClr val="tx1">
                    <a:lumMod val="75000"/>
                    <a:lumOff val="25000"/>
                  </a:schemeClr>
                </a:solidFill>
              </a:endParaRPr>
            </a:p>
            <a:p>
              <a:pPr marL="0" indent="0">
                <a:buSzPts val="1100"/>
              </a:pPr>
              <a:r>
                <a:rPr lang="en-US" dirty="0">
                  <a:solidFill>
                    <a:schemeClr val="tx1">
                      <a:lumMod val="75000"/>
                      <a:lumOff val="25000"/>
                    </a:schemeClr>
                  </a:solidFill>
                </a:rPr>
                <a:t>The presentation was prepared by:</a:t>
              </a:r>
            </a:p>
            <a:p>
              <a:pPr marL="0" indent="0">
                <a:buSzPts val="1100"/>
              </a:pPr>
              <a:r>
                <a:rPr lang="en-US" b="1" dirty="0" err="1">
                  <a:solidFill>
                    <a:schemeClr val="tx1">
                      <a:lumMod val="75000"/>
                      <a:lumOff val="25000"/>
                    </a:schemeClr>
                  </a:solidFill>
                  <a:latin typeface="Zilla Slab Light" pitchFamily="2" charset="0"/>
                  <a:ea typeface="Zilla Slab Light" pitchFamily="2" charset="0"/>
                </a:rPr>
                <a:t>Saveliev</a:t>
              </a:r>
              <a:r>
                <a:rPr lang="en-US" b="1" dirty="0">
                  <a:solidFill>
                    <a:schemeClr val="tx1">
                      <a:lumMod val="75000"/>
                      <a:lumOff val="25000"/>
                    </a:schemeClr>
                  </a:solidFill>
                  <a:latin typeface="Zilla Slab Light" pitchFamily="2" charset="0"/>
                  <a:ea typeface="Zilla Slab Light" pitchFamily="2" charset="0"/>
                </a:rPr>
                <a:t> A. A.</a:t>
              </a:r>
              <a:r>
                <a:rPr lang="en-US" dirty="0">
                  <a:solidFill>
                    <a:schemeClr val="tx1">
                      <a:lumMod val="75000"/>
                      <a:lumOff val="25000"/>
                    </a:schemeClr>
                  </a:solidFill>
                  <a:latin typeface="Zilla Slab Light" pitchFamily="2" charset="0"/>
                  <a:ea typeface="Zilla Slab Light" pitchFamily="2" charset="0"/>
                </a:rPr>
                <a:t>, Dean of the </a:t>
              </a:r>
              <a:r>
                <a:rPr lang="en-US" dirty="0">
                  <a:solidFill>
                    <a:schemeClr val="tx1">
                      <a:lumMod val="75000"/>
                      <a:lumOff val="25000"/>
                    </a:schemeClr>
                  </a:solidFill>
                  <a:latin typeface="Zilla Slab Light" pitchFamily="2" charset="0"/>
                  <a:ea typeface="Zilla Slab Light" pitchFamily="2" charset="0"/>
                  <a:cs typeface="Catamaran Thin" panose="020B0604020202020204" charset="0"/>
                </a:rPr>
                <a:t>Educational Institute of Foreign Citizens Training</a:t>
              </a:r>
            </a:p>
            <a:p>
              <a:pPr marL="0" indent="0">
                <a:buSzPts val="1100"/>
              </a:pPr>
              <a:r>
                <a:rPr lang="en-US" b="1" dirty="0">
                  <a:solidFill>
                    <a:schemeClr val="tx1">
                      <a:lumMod val="75000"/>
                      <a:lumOff val="25000"/>
                    </a:schemeClr>
                  </a:solidFill>
                  <a:latin typeface="Zilla Slab Light" pitchFamily="2" charset="0"/>
                  <a:ea typeface="Zilla Slab Light" pitchFamily="2" charset="0"/>
                </a:rPr>
                <a:t>Kunitsyn M. V.</a:t>
              </a:r>
              <a:r>
                <a:rPr lang="en-US" dirty="0">
                  <a:solidFill>
                    <a:schemeClr val="tx1">
                      <a:lumMod val="75000"/>
                      <a:lumOff val="25000"/>
                    </a:schemeClr>
                  </a:solidFill>
                  <a:latin typeface="Zilla Slab Light" pitchFamily="2" charset="0"/>
                  <a:ea typeface="Zilla Slab Light" pitchFamily="2" charset="0"/>
                </a:rPr>
                <a:t>, Deputy Dean of the </a:t>
              </a:r>
              <a:r>
                <a:rPr lang="en-US" dirty="0">
                  <a:solidFill>
                    <a:schemeClr val="tx1">
                      <a:lumMod val="75000"/>
                      <a:lumOff val="25000"/>
                    </a:schemeClr>
                  </a:solidFill>
                  <a:latin typeface="Zilla Slab Light" pitchFamily="2" charset="0"/>
                  <a:ea typeface="Zilla Slab Light" pitchFamily="2" charset="0"/>
                  <a:cs typeface="Catamaran Thin" panose="020B0604020202020204" charset="0"/>
                </a:rPr>
                <a:t>Educational Institute of Foreign Citizens Training</a:t>
              </a:r>
              <a:endParaRPr lang="en-US" dirty="0">
                <a:solidFill>
                  <a:schemeClr val="tx1">
                    <a:lumMod val="75000"/>
                    <a:lumOff val="25000"/>
                  </a:schemeClr>
                </a:solidFill>
                <a:latin typeface="Zilla Slab Light" pitchFamily="2" charset="0"/>
                <a:ea typeface="Zilla Slab Light" pitchFamily="2" charset="0"/>
              </a:endParaRPr>
            </a:p>
          </p:txBody>
        </p:sp>
        <p:sp>
          <p:nvSpPr>
            <p:cNvPr id="16" name="Google Shape;575;p49">
              <a:extLst>
                <a:ext uri="{FF2B5EF4-FFF2-40B4-BE49-F238E27FC236}">
                  <a16:creationId xmlns:a16="http://schemas.microsoft.com/office/drawing/2014/main" id="{083043D8-8C80-42EA-993B-F86427AA7AB0}"/>
                </a:ext>
              </a:extLst>
            </p:cNvPr>
            <p:cNvSpPr txBox="1">
              <a:spLocks/>
            </p:cNvSpPr>
            <p:nvPr/>
          </p:nvSpPr>
          <p:spPr>
            <a:xfrm>
              <a:off x="9828584" y="4077483"/>
              <a:ext cx="2607300" cy="46773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66666"/>
                </a:buClr>
                <a:buSzPts val="3600"/>
                <a:buFont typeface="Barlow Semi Condensed Medium"/>
                <a:buNone/>
                <a:defRPr sz="3600" b="0" i="0" u="none" strike="noStrike" cap="none">
                  <a:solidFill>
                    <a:srgbClr val="666666"/>
                  </a:solidFill>
                  <a:latin typeface="Barlow Semi Condensed Medium"/>
                  <a:ea typeface="Barlow Semi Condensed Medium"/>
                  <a:cs typeface="Barlow Semi Condensed Medium"/>
                  <a:sym typeface="Barlow Semi Condensed Medium"/>
                </a:defRPr>
              </a:lvl1pPr>
              <a:lvl2pPr marR="0" lvl="1" algn="ctr" rtl="0">
                <a:lnSpc>
                  <a:spcPct val="100000"/>
                </a:lnSpc>
                <a:spcBef>
                  <a:spcPts val="0"/>
                </a:spcBef>
                <a:spcAft>
                  <a:spcPts val="0"/>
                </a:spcAft>
                <a:buClr>
                  <a:srgbClr val="666666"/>
                </a:buClr>
                <a:buSzPts val="3600"/>
                <a:buFont typeface="Barlow Semi Condensed"/>
                <a:buNone/>
                <a:defRPr sz="3600" b="0" i="0" u="none" strike="noStrike" cap="none">
                  <a:solidFill>
                    <a:srgbClr val="666666"/>
                  </a:solidFill>
                  <a:latin typeface="Barlow Semi Condensed"/>
                  <a:ea typeface="Barlow Semi Condensed"/>
                  <a:cs typeface="Barlow Semi Condensed"/>
                  <a:sym typeface="Barlow Semi Condensed"/>
                </a:defRPr>
              </a:lvl2pPr>
              <a:lvl3pPr marR="0" lvl="2" algn="ctr" rtl="0">
                <a:lnSpc>
                  <a:spcPct val="100000"/>
                </a:lnSpc>
                <a:spcBef>
                  <a:spcPts val="0"/>
                </a:spcBef>
                <a:spcAft>
                  <a:spcPts val="0"/>
                </a:spcAft>
                <a:buClr>
                  <a:srgbClr val="666666"/>
                </a:buClr>
                <a:buSzPts val="3600"/>
                <a:buFont typeface="Barlow Semi Condensed"/>
                <a:buNone/>
                <a:defRPr sz="3600" b="0" i="0" u="none" strike="noStrike" cap="none">
                  <a:solidFill>
                    <a:srgbClr val="666666"/>
                  </a:solidFill>
                  <a:latin typeface="Barlow Semi Condensed"/>
                  <a:ea typeface="Barlow Semi Condensed"/>
                  <a:cs typeface="Barlow Semi Condensed"/>
                  <a:sym typeface="Barlow Semi Condensed"/>
                </a:defRPr>
              </a:lvl3pPr>
              <a:lvl4pPr marR="0" lvl="3" algn="ctr" rtl="0">
                <a:lnSpc>
                  <a:spcPct val="100000"/>
                </a:lnSpc>
                <a:spcBef>
                  <a:spcPts val="0"/>
                </a:spcBef>
                <a:spcAft>
                  <a:spcPts val="0"/>
                </a:spcAft>
                <a:buClr>
                  <a:srgbClr val="666666"/>
                </a:buClr>
                <a:buSzPts val="3600"/>
                <a:buFont typeface="Barlow Semi Condensed"/>
                <a:buNone/>
                <a:defRPr sz="3600" b="0" i="0" u="none" strike="noStrike" cap="none">
                  <a:solidFill>
                    <a:srgbClr val="666666"/>
                  </a:solidFill>
                  <a:latin typeface="Barlow Semi Condensed"/>
                  <a:ea typeface="Barlow Semi Condensed"/>
                  <a:cs typeface="Barlow Semi Condensed"/>
                  <a:sym typeface="Barlow Semi Condensed"/>
                </a:defRPr>
              </a:lvl4pPr>
              <a:lvl5pPr marR="0" lvl="4" algn="ctr" rtl="0">
                <a:lnSpc>
                  <a:spcPct val="100000"/>
                </a:lnSpc>
                <a:spcBef>
                  <a:spcPts val="0"/>
                </a:spcBef>
                <a:spcAft>
                  <a:spcPts val="0"/>
                </a:spcAft>
                <a:buClr>
                  <a:srgbClr val="666666"/>
                </a:buClr>
                <a:buSzPts val="3600"/>
                <a:buFont typeface="Barlow Semi Condensed"/>
                <a:buNone/>
                <a:defRPr sz="3600" b="0" i="0" u="none" strike="noStrike" cap="none">
                  <a:solidFill>
                    <a:srgbClr val="666666"/>
                  </a:solidFill>
                  <a:latin typeface="Barlow Semi Condensed"/>
                  <a:ea typeface="Barlow Semi Condensed"/>
                  <a:cs typeface="Barlow Semi Condensed"/>
                  <a:sym typeface="Barlow Semi Condensed"/>
                </a:defRPr>
              </a:lvl5pPr>
              <a:lvl6pPr marR="0" lvl="5" algn="ctr" rtl="0">
                <a:lnSpc>
                  <a:spcPct val="100000"/>
                </a:lnSpc>
                <a:spcBef>
                  <a:spcPts val="0"/>
                </a:spcBef>
                <a:spcAft>
                  <a:spcPts val="0"/>
                </a:spcAft>
                <a:buClr>
                  <a:srgbClr val="666666"/>
                </a:buClr>
                <a:buSzPts val="3600"/>
                <a:buFont typeface="Barlow Semi Condensed"/>
                <a:buNone/>
                <a:defRPr sz="3600" b="0" i="0" u="none" strike="noStrike" cap="none">
                  <a:solidFill>
                    <a:srgbClr val="666666"/>
                  </a:solidFill>
                  <a:latin typeface="Barlow Semi Condensed"/>
                  <a:ea typeface="Barlow Semi Condensed"/>
                  <a:cs typeface="Barlow Semi Condensed"/>
                  <a:sym typeface="Barlow Semi Condensed"/>
                </a:defRPr>
              </a:lvl6pPr>
              <a:lvl7pPr marR="0" lvl="6" algn="ctr" rtl="0">
                <a:lnSpc>
                  <a:spcPct val="100000"/>
                </a:lnSpc>
                <a:spcBef>
                  <a:spcPts val="0"/>
                </a:spcBef>
                <a:spcAft>
                  <a:spcPts val="0"/>
                </a:spcAft>
                <a:buClr>
                  <a:srgbClr val="666666"/>
                </a:buClr>
                <a:buSzPts val="3600"/>
                <a:buFont typeface="Barlow Semi Condensed"/>
                <a:buNone/>
                <a:defRPr sz="3600" b="0" i="0" u="none" strike="noStrike" cap="none">
                  <a:solidFill>
                    <a:srgbClr val="666666"/>
                  </a:solidFill>
                  <a:latin typeface="Barlow Semi Condensed"/>
                  <a:ea typeface="Barlow Semi Condensed"/>
                  <a:cs typeface="Barlow Semi Condensed"/>
                  <a:sym typeface="Barlow Semi Condensed"/>
                </a:defRPr>
              </a:lvl7pPr>
              <a:lvl8pPr marR="0" lvl="7" algn="ctr" rtl="0">
                <a:lnSpc>
                  <a:spcPct val="100000"/>
                </a:lnSpc>
                <a:spcBef>
                  <a:spcPts val="0"/>
                </a:spcBef>
                <a:spcAft>
                  <a:spcPts val="0"/>
                </a:spcAft>
                <a:buClr>
                  <a:srgbClr val="666666"/>
                </a:buClr>
                <a:buSzPts val="3600"/>
                <a:buFont typeface="Barlow Semi Condensed"/>
                <a:buNone/>
                <a:defRPr sz="3600" b="0" i="0" u="none" strike="noStrike" cap="none">
                  <a:solidFill>
                    <a:srgbClr val="666666"/>
                  </a:solidFill>
                  <a:latin typeface="Barlow Semi Condensed"/>
                  <a:ea typeface="Barlow Semi Condensed"/>
                  <a:cs typeface="Barlow Semi Condensed"/>
                  <a:sym typeface="Barlow Semi Condensed"/>
                </a:defRPr>
              </a:lvl8pPr>
              <a:lvl9pPr marR="0" lvl="8" algn="ctr" rtl="0">
                <a:lnSpc>
                  <a:spcPct val="100000"/>
                </a:lnSpc>
                <a:spcBef>
                  <a:spcPts val="0"/>
                </a:spcBef>
                <a:spcAft>
                  <a:spcPts val="0"/>
                </a:spcAft>
                <a:buClr>
                  <a:srgbClr val="666666"/>
                </a:buClr>
                <a:buSzPts val="3600"/>
                <a:buFont typeface="Barlow Semi Condensed"/>
                <a:buNone/>
                <a:defRPr sz="3600" b="0" i="0" u="none" strike="noStrike" cap="none">
                  <a:solidFill>
                    <a:srgbClr val="666666"/>
                  </a:solidFill>
                  <a:latin typeface="Barlow Semi Condensed"/>
                  <a:ea typeface="Barlow Semi Condensed"/>
                  <a:cs typeface="Barlow Semi Condensed"/>
                  <a:sym typeface="Barlow Semi Condensed"/>
                </a:defRPr>
              </a:lvl9pPr>
            </a:lstStyle>
            <a:p>
              <a:r>
                <a:rPr lang="en-US" sz="3000" dirty="0">
                  <a:solidFill>
                    <a:schemeClr val="tx1">
                      <a:lumMod val="75000"/>
                      <a:lumOff val="25000"/>
                    </a:schemeClr>
                  </a:solidFill>
                </a:rPr>
                <a:t>THANKS</a:t>
              </a:r>
            </a:p>
          </p:txBody>
        </p:sp>
      </p:grpSp>
      <p:grpSp>
        <p:nvGrpSpPr>
          <p:cNvPr id="20" name="Группа 19">
            <a:extLst>
              <a:ext uri="{FF2B5EF4-FFF2-40B4-BE49-F238E27FC236}">
                <a16:creationId xmlns:a16="http://schemas.microsoft.com/office/drawing/2014/main" id="{69B6327B-BD6E-489F-AA80-FE7098FD607B}"/>
              </a:ext>
            </a:extLst>
          </p:cNvPr>
          <p:cNvGrpSpPr/>
          <p:nvPr/>
        </p:nvGrpSpPr>
        <p:grpSpPr>
          <a:xfrm>
            <a:off x="755576" y="4728336"/>
            <a:ext cx="1250201" cy="295690"/>
            <a:chOff x="1730542" y="120115"/>
            <a:chExt cx="2869598" cy="678700"/>
          </a:xfrm>
        </p:grpSpPr>
        <p:pic>
          <p:nvPicPr>
            <p:cNvPr id="21" name="Рисунок 20">
              <a:extLst>
                <a:ext uri="{FF2B5EF4-FFF2-40B4-BE49-F238E27FC236}">
                  <a16:creationId xmlns:a16="http://schemas.microsoft.com/office/drawing/2014/main" id="{7320FC81-241A-4982-8F51-6D956DDC1B55}"/>
                </a:ext>
              </a:extLst>
            </p:cNvPr>
            <p:cNvPicPr>
              <a:picLocks noChangeAspect="1"/>
            </p:cNvPicPr>
            <p:nvPr/>
          </p:nvPicPr>
          <p:blipFill>
            <a:blip r:embed="rId4"/>
            <a:stretch>
              <a:fillRect/>
            </a:stretch>
          </p:blipFill>
          <p:spPr>
            <a:xfrm>
              <a:off x="2521618" y="126409"/>
              <a:ext cx="666112" cy="666112"/>
            </a:xfrm>
            <a:prstGeom prst="rect">
              <a:avLst/>
            </a:prstGeom>
          </p:spPr>
        </p:pic>
        <p:pic>
          <p:nvPicPr>
            <p:cNvPr id="22" name="Рисунок 21">
              <a:extLst>
                <a:ext uri="{FF2B5EF4-FFF2-40B4-BE49-F238E27FC236}">
                  <a16:creationId xmlns:a16="http://schemas.microsoft.com/office/drawing/2014/main" id="{AFB397E0-C5BA-4F4E-A7E8-036D05373A99}"/>
                </a:ext>
              </a:extLst>
            </p:cNvPr>
            <p:cNvPicPr>
              <a:picLocks noChangeAspect="1"/>
            </p:cNvPicPr>
            <p:nvPr/>
          </p:nvPicPr>
          <p:blipFill>
            <a:blip r:embed="rId5"/>
            <a:stretch>
              <a:fillRect/>
            </a:stretch>
          </p:blipFill>
          <p:spPr>
            <a:xfrm>
              <a:off x="3312694" y="120115"/>
              <a:ext cx="565209" cy="678700"/>
            </a:xfrm>
            <a:prstGeom prst="rect">
              <a:avLst/>
            </a:prstGeom>
          </p:spPr>
        </p:pic>
        <p:pic>
          <p:nvPicPr>
            <p:cNvPr id="23" name="Рисунок 22">
              <a:extLst>
                <a:ext uri="{FF2B5EF4-FFF2-40B4-BE49-F238E27FC236}">
                  <a16:creationId xmlns:a16="http://schemas.microsoft.com/office/drawing/2014/main" id="{ECE7F715-374B-4A2C-A816-9FD0859C2652}"/>
                </a:ext>
              </a:extLst>
            </p:cNvPr>
            <p:cNvPicPr>
              <a:picLocks noChangeAspect="1"/>
            </p:cNvPicPr>
            <p:nvPr/>
          </p:nvPicPr>
          <p:blipFill>
            <a:blip r:embed="rId6"/>
            <a:stretch>
              <a:fillRect/>
            </a:stretch>
          </p:blipFill>
          <p:spPr>
            <a:xfrm>
              <a:off x="4002867" y="126409"/>
              <a:ext cx="597273" cy="666112"/>
            </a:xfrm>
            <a:prstGeom prst="rect">
              <a:avLst/>
            </a:prstGeom>
          </p:spPr>
        </p:pic>
        <p:pic>
          <p:nvPicPr>
            <p:cNvPr id="24" name="Рисунок 23">
              <a:extLst>
                <a:ext uri="{FF2B5EF4-FFF2-40B4-BE49-F238E27FC236}">
                  <a16:creationId xmlns:a16="http://schemas.microsoft.com/office/drawing/2014/main" id="{1562D5DB-E587-411D-B393-266D70BAE208}"/>
                </a:ext>
              </a:extLst>
            </p:cNvPr>
            <p:cNvPicPr>
              <a:picLocks noChangeAspect="1"/>
            </p:cNvPicPr>
            <p:nvPr/>
          </p:nvPicPr>
          <p:blipFill>
            <a:blip r:embed="rId7"/>
            <a:stretch>
              <a:fillRect/>
            </a:stretch>
          </p:blipFill>
          <p:spPr>
            <a:xfrm>
              <a:off x="1730542" y="126409"/>
              <a:ext cx="666112" cy="666112"/>
            </a:xfrm>
            <a:prstGeom prst="rect">
              <a:avLst/>
            </a:prstGeom>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1C7B457-28A9-4B18-8E89-D1CA2468190D}"/>
              </a:ext>
            </a:extLst>
          </p:cNvPr>
          <p:cNvSpPr>
            <a:spLocks noGrp="1"/>
          </p:cNvSpPr>
          <p:nvPr>
            <p:ph type="ctrTitle"/>
          </p:nvPr>
        </p:nvSpPr>
        <p:spPr/>
        <p:txBody>
          <a:bodyPr/>
          <a:lstStyle/>
          <a:p>
            <a:r>
              <a:rPr lang="en-US" dirty="0">
                <a:solidFill>
                  <a:schemeClr val="tx1">
                    <a:lumMod val="75000"/>
                    <a:lumOff val="25000"/>
                  </a:schemeClr>
                </a:solidFill>
              </a:rPr>
              <a:t>Pearl by the Black Sea</a:t>
            </a:r>
            <a:endParaRPr lang="ru-UA" dirty="0">
              <a:solidFill>
                <a:schemeClr val="tx1">
                  <a:lumMod val="75000"/>
                  <a:lumOff val="25000"/>
                </a:schemeClr>
              </a:solidFill>
            </a:endParaRPr>
          </a:p>
        </p:txBody>
      </p:sp>
      <p:pic>
        <p:nvPicPr>
          <p:cNvPr id="3" name="Рисунок 12" descr="map_1742_kachibey_ginestra.png">
            <a:extLst>
              <a:ext uri="{FF2B5EF4-FFF2-40B4-BE49-F238E27FC236}">
                <a16:creationId xmlns:a16="http://schemas.microsoft.com/office/drawing/2014/main" id="{477A5637-2703-4F14-A713-9FB07AC990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1635646"/>
            <a:ext cx="4067175" cy="285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Google Shape;173;p20">
            <a:extLst>
              <a:ext uri="{FF2B5EF4-FFF2-40B4-BE49-F238E27FC236}">
                <a16:creationId xmlns:a16="http://schemas.microsoft.com/office/drawing/2014/main" id="{AF1BC9B5-7710-4E8C-8EB5-A38D5C8D5EEE}"/>
              </a:ext>
            </a:extLst>
          </p:cNvPr>
          <p:cNvSpPr txBox="1">
            <a:spLocks/>
          </p:cNvSpPr>
          <p:nvPr/>
        </p:nvSpPr>
        <p:spPr>
          <a:xfrm>
            <a:off x="395536" y="2139702"/>
            <a:ext cx="3312368" cy="158417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1pPr>
            <a:lvl2pPr marL="914400" marR="0" lvl="1"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2pPr>
            <a:lvl3pPr marL="1371600" marR="0" lvl="2"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3pPr>
            <a:lvl4pPr marL="1828800" marR="0" lvl="3"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4pPr>
            <a:lvl5pPr marL="2286000" marR="0" lvl="4"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5pPr>
            <a:lvl6pPr marL="2743200" marR="0" lvl="5"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6pPr>
            <a:lvl7pPr marL="3200400" marR="0" lvl="6"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7pPr>
            <a:lvl8pPr marL="3657600" marR="0" lvl="7"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8pPr>
            <a:lvl9pPr marL="4114800" marR="0" lvl="8"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9pPr>
          </a:lstStyle>
          <a:p>
            <a:pPr marL="0" indent="0" algn="l"/>
            <a:r>
              <a:rPr lang="en-US" dirty="0">
                <a:solidFill>
                  <a:schemeClr val="tx1">
                    <a:lumMod val="75000"/>
                    <a:lumOff val="25000"/>
                  </a:schemeClr>
                </a:solidFill>
              </a:rPr>
              <a:t>In the XIII-XIV centuries, there was a prosperous port city of </a:t>
            </a:r>
            <a:r>
              <a:rPr lang="en-US" dirty="0" err="1">
                <a:solidFill>
                  <a:schemeClr val="tx1">
                    <a:lumMod val="75000"/>
                    <a:lumOff val="25000"/>
                  </a:schemeClr>
                </a:solidFill>
              </a:rPr>
              <a:t>Ginestra</a:t>
            </a:r>
            <a:r>
              <a:rPr lang="en-US" dirty="0">
                <a:solidFill>
                  <a:schemeClr val="tx1">
                    <a:lumMod val="75000"/>
                    <a:lumOff val="25000"/>
                  </a:schemeClr>
                </a:solidFill>
              </a:rPr>
              <a:t>.</a:t>
            </a:r>
          </a:p>
          <a:p>
            <a:pPr marL="0" indent="0" algn="l"/>
            <a:endParaRPr lang="en-US" dirty="0">
              <a:solidFill>
                <a:schemeClr val="tx1">
                  <a:lumMod val="75000"/>
                  <a:lumOff val="25000"/>
                </a:schemeClr>
              </a:solidFill>
            </a:endParaRPr>
          </a:p>
          <a:p>
            <a:pPr marL="0" indent="0" algn="l"/>
            <a:r>
              <a:rPr lang="en-US" dirty="0">
                <a:solidFill>
                  <a:schemeClr val="tx1">
                    <a:lumMod val="75000"/>
                    <a:lumOff val="25000"/>
                  </a:schemeClr>
                </a:solidFill>
              </a:rPr>
              <a:t>Merchant and warships from Genoa, Venice, and the Mediterranean countries came here.</a:t>
            </a:r>
            <a:endParaRPr lang="ru-RU" dirty="0">
              <a:solidFill>
                <a:schemeClr val="tx1">
                  <a:lumMod val="75000"/>
                  <a:lumOff val="25000"/>
                </a:schemeClr>
              </a:solidFill>
            </a:endParaRPr>
          </a:p>
        </p:txBody>
      </p:sp>
      <p:cxnSp>
        <p:nvCxnSpPr>
          <p:cNvPr id="5" name="Прямая со стрелкой 4">
            <a:extLst>
              <a:ext uri="{FF2B5EF4-FFF2-40B4-BE49-F238E27FC236}">
                <a16:creationId xmlns:a16="http://schemas.microsoft.com/office/drawing/2014/main" id="{B816CF89-68FE-4362-A4F7-972461432B1D}"/>
              </a:ext>
            </a:extLst>
          </p:cNvPr>
          <p:cNvCxnSpPr/>
          <p:nvPr/>
        </p:nvCxnSpPr>
        <p:spPr>
          <a:xfrm>
            <a:off x="5508104" y="1923678"/>
            <a:ext cx="431800" cy="36036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1694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ABD7008-03C2-4036-8958-557F0ED1DF19}"/>
              </a:ext>
            </a:extLst>
          </p:cNvPr>
          <p:cNvSpPr>
            <a:spLocks noGrp="1"/>
          </p:cNvSpPr>
          <p:nvPr>
            <p:ph type="ctrTitle"/>
          </p:nvPr>
        </p:nvSpPr>
        <p:spPr/>
        <p:txBody>
          <a:bodyPr/>
          <a:lstStyle/>
          <a:p>
            <a:r>
              <a:rPr lang="en-US" dirty="0">
                <a:solidFill>
                  <a:schemeClr val="tx1">
                    <a:lumMod val="75000"/>
                    <a:lumOff val="25000"/>
                  </a:schemeClr>
                </a:solidFill>
              </a:rPr>
              <a:t>Pearl by the Black Sea</a:t>
            </a:r>
            <a:endParaRPr lang="ru-UA" dirty="0">
              <a:solidFill>
                <a:schemeClr val="tx1">
                  <a:lumMod val="75000"/>
                  <a:lumOff val="25000"/>
                </a:schemeClr>
              </a:solidFill>
            </a:endParaRPr>
          </a:p>
        </p:txBody>
      </p:sp>
      <p:pic>
        <p:nvPicPr>
          <p:cNvPr id="4" name="Рисунок 5" descr="джин.jpg">
            <a:extLst>
              <a:ext uri="{FF2B5EF4-FFF2-40B4-BE49-F238E27FC236}">
                <a16:creationId xmlns:a16="http://schemas.microsoft.com/office/drawing/2014/main" id="{5126333D-C31A-453F-BCB6-EB13DB1608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680" y="1347614"/>
            <a:ext cx="3186320" cy="3507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Google Shape;173;p20">
            <a:extLst>
              <a:ext uri="{FF2B5EF4-FFF2-40B4-BE49-F238E27FC236}">
                <a16:creationId xmlns:a16="http://schemas.microsoft.com/office/drawing/2014/main" id="{57D56EB4-9726-4FEE-BCED-4B2EEC640CC6}"/>
              </a:ext>
            </a:extLst>
          </p:cNvPr>
          <p:cNvSpPr txBox="1">
            <a:spLocks/>
          </p:cNvSpPr>
          <p:nvPr/>
        </p:nvSpPr>
        <p:spPr>
          <a:xfrm>
            <a:off x="5436096" y="2067694"/>
            <a:ext cx="3312368" cy="172819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1pPr>
            <a:lvl2pPr marL="914400" marR="0" lvl="1"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2pPr>
            <a:lvl3pPr marL="1371600" marR="0" lvl="2"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3pPr>
            <a:lvl4pPr marL="1828800" marR="0" lvl="3"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4pPr>
            <a:lvl5pPr marL="2286000" marR="0" lvl="4"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5pPr>
            <a:lvl6pPr marL="2743200" marR="0" lvl="5"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6pPr>
            <a:lvl7pPr marL="3200400" marR="0" lvl="6"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7pPr>
            <a:lvl8pPr marL="3657600" marR="0" lvl="7"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8pPr>
            <a:lvl9pPr marL="4114800" marR="0" lvl="8"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9pPr>
          </a:lstStyle>
          <a:p>
            <a:pPr marL="0" indent="0" algn="l"/>
            <a:r>
              <a:rPr lang="en-US" dirty="0">
                <a:solidFill>
                  <a:schemeClr val="tx1">
                    <a:lumMod val="75000"/>
                    <a:lumOff val="25000"/>
                  </a:schemeClr>
                </a:solidFill>
              </a:rPr>
              <a:t>In 1764, the Turkish town of </a:t>
            </a:r>
            <a:r>
              <a:rPr lang="en-US" dirty="0" err="1">
                <a:solidFill>
                  <a:schemeClr val="tx1">
                    <a:lumMod val="75000"/>
                    <a:lumOff val="25000"/>
                  </a:schemeClr>
                </a:solidFill>
              </a:rPr>
              <a:t>Hadzhibey</a:t>
            </a:r>
            <a:r>
              <a:rPr lang="en-US" dirty="0">
                <a:solidFill>
                  <a:schemeClr val="tx1">
                    <a:lumMod val="75000"/>
                    <a:lumOff val="25000"/>
                  </a:schemeClr>
                </a:solidFill>
              </a:rPr>
              <a:t> was located on the site of Odessa. Turks, Tatars, Greeks, Moldovans, and Jews lived here.</a:t>
            </a:r>
          </a:p>
          <a:p>
            <a:pPr marL="0" indent="0" algn="l"/>
            <a:endParaRPr lang="en-US" dirty="0">
              <a:solidFill>
                <a:schemeClr val="tx1">
                  <a:lumMod val="75000"/>
                  <a:lumOff val="25000"/>
                </a:schemeClr>
              </a:solidFill>
            </a:endParaRPr>
          </a:p>
          <a:p>
            <a:pPr marL="0" indent="0" algn="l"/>
            <a:r>
              <a:rPr lang="en-US" dirty="0">
                <a:solidFill>
                  <a:schemeClr val="tx1">
                    <a:lumMod val="75000"/>
                    <a:lumOff val="25000"/>
                  </a:schemeClr>
                </a:solidFill>
              </a:rPr>
              <a:t>The Turks built a fortress here. And they called it </a:t>
            </a:r>
            <a:r>
              <a:rPr lang="en-US" dirty="0" err="1">
                <a:solidFill>
                  <a:schemeClr val="tx1">
                    <a:lumMod val="75000"/>
                    <a:lumOff val="25000"/>
                  </a:schemeClr>
                </a:solidFill>
              </a:rPr>
              <a:t>Yeni</a:t>
            </a:r>
            <a:r>
              <a:rPr lang="en-US" dirty="0">
                <a:solidFill>
                  <a:schemeClr val="tx1">
                    <a:lumMod val="75000"/>
                    <a:lumOff val="25000"/>
                  </a:schemeClr>
                </a:solidFill>
              </a:rPr>
              <a:t>-</a:t>
            </a:r>
            <a:r>
              <a:rPr lang="en-US" dirty="0" err="1">
                <a:solidFill>
                  <a:schemeClr val="tx1">
                    <a:lumMod val="75000"/>
                    <a:lumOff val="25000"/>
                  </a:schemeClr>
                </a:solidFill>
              </a:rPr>
              <a:t>Dunya</a:t>
            </a:r>
            <a:r>
              <a:rPr lang="en-US" dirty="0">
                <a:solidFill>
                  <a:schemeClr val="tx1">
                    <a:lumMod val="75000"/>
                    <a:lumOff val="25000"/>
                  </a:schemeClr>
                </a:solidFill>
              </a:rPr>
              <a:t>-New World. The fort protected the Turkish fleet when it was in the Bay of </a:t>
            </a:r>
            <a:r>
              <a:rPr lang="en-US" dirty="0" err="1">
                <a:solidFill>
                  <a:schemeClr val="tx1">
                    <a:lumMod val="75000"/>
                    <a:lumOff val="25000"/>
                  </a:schemeClr>
                </a:solidFill>
              </a:rPr>
              <a:t>Hadzhibey</a:t>
            </a:r>
            <a:r>
              <a:rPr lang="en-US" dirty="0">
                <a:solidFill>
                  <a:schemeClr val="tx1">
                    <a:lumMod val="75000"/>
                    <a:lumOff val="25000"/>
                  </a:schemeClr>
                </a:solidFill>
              </a:rPr>
              <a:t>.</a:t>
            </a:r>
            <a:endParaRPr lang="ru-RU" dirty="0">
              <a:solidFill>
                <a:schemeClr val="tx1">
                  <a:lumMod val="75000"/>
                  <a:lumOff val="25000"/>
                </a:schemeClr>
              </a:solidFill>
            </a:endParaRPr>
          </a:p>
        </p:txBody>
      </p:sp>
    </p:spTree>
    <p:extLst>
      <p:ext uri="{BB962C8B-B14F-4D97-AF65-F5344CB8AC3E}">
        <p14:creationId xmlns:p14="http://schemas.microsoft.com/office/powerpoint/2010/main" val="3685090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317946A-CE67-45F1-A2CF-D9188232B918}"/>
              </a:ext>
            </a:extLst>
          </p:cNvPr>
          <p:cNvSpPr>
            <a:spLocks noGrp="1"/>
          </p:cNvSpPr>
          <p:nvPr>
            <p:ph type="ctrTitle"/>
          </p:nvPr>
        </p:nvSpPr>
        <p:spPr/>
        <p:txBody>
          <a:bodyPr/>
          <a:lstStyle/>
          <a:p>
            <a:r>
              <a:rPr lang="en-US" dirty="0">
                <a:solidFill>
                  <a:schemeClr val="tx1">
                    <a:lumMod val="75000"/>
                    <a:lumOff val="25000"/>
                  </a:schemeClr>
                </a:solidFill>
              </a:rPr>
              <a:t>Pearl by the Black Sea</a:t>
            </a:r>
            <a:endParaRPr lang="ru-UA" dirty="0">
              <a:solidFill>
                <a:schemeClr val="tx1">
                  <a:lumMod val="75000"/>
                  <a:lumOff val="25000"/>
                </a:schemeClr>
              </a:solidFill>
            </a:endParaRPr>
          </a:p>
        </p:txBody>
      </p:sp>
      <p:pic>
        <p:nvPicPr>
          <p:cNvPr id="3" name="Содержимое 3" descr="морской бой.jpg">
            <a:extLst>
              <a:ext uri="{FF2B5EF4-FFF2-40B4-BE49-F238E27FC236}">
                <a16:creationId xmlns:a16="http://schemas.microsoft.com/office/drawing/2014/main" id="{0435AB2D-0E09-4D68-9EA5-330F000E71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99592" y="1563638"/>
            <a:ext cx="5600750" cy="3253492"/>
          </a:xfrm>
          <a:prstGeom prst="rect">
            <a:avLst/>
          </a:prstGeom>
        </p:spPr>
      </p:pic>
      <p:sp>
        <p:nvSpPr>
          <p:cNvPr id="4" name="Google Shape;173;p20">
            <a:extLst>
              <a:ext uri="{FF2B5EF4-FFF2-40B4-BE49-F238E27FC236}">
                <a16:creationId xmlns:a16="http://schemas.microsoft.com/office/drawing/2014/main" id="{154B7174-62E5-462E-A42F-356150670C17}"/>
              </a:ext>
            </a:extLst>
          </p:cNvPr>
          <p:cNvSpPr txBox="1">
            <a:spLocks/>
          </p:cNvSpPr>
          <p:nvPr/>
        </p:nvSpPr>
        <p:spPr>
          <a:xfrm>
            <a:off x="6732240" y="2067694"/>
            <a:ext cx="2016224" cy="172819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1pPr>
            <a:lvl2pPr marL="914400" marR="0" lvl="1"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2pPr>
            <a:lvl3pPr marL="1371600" marR="0" lvl="2"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3pPr>
            <a:lvl4pPr marL="1828800" marR="0" lvl="3"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4pPr>
            <a:lvl5pPr marL="2286000" marR="0" lvl="4"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5pPr>
            <a:lvl6pPr marL="2743200" marR="0" lvl="5"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6pPr>
            <a:lvl7pPr marL="3200400" marR="0" lvl="6"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7pPr>
            <a:lvl8pPr marL="3657600" marR="0" lvl="7"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8pPr>
            <a:lvl9pPr marL="4114800" marR="0" lvl="8"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9pPr>
          </a:lstStyle>
          <a:p>
            <a:pPr marL="0" indent="0" algn="l"/>
            <a:r>
              <a:rPr lang="en-US" dirty="0">
                <a:solidFill>
                  <a:schemeClr val="tx1">
                    <a:lumMod val="75000"/>
                    <a:lumOff val="25000"/>
                  </a:schemeClr>
                </a:solidFill>
              </a:rPr>
              <a:t>789-1791. Another Russo-Turkish War is taking place.</a:t>
            </a:r>
            <a:endParaRPr lang="ru-RU" dirty="0">
              <a:solidFill>
                <a:schemeClr val="tx1">
                  <a:lumMod val="75000"/>
                  <a:lumOff val="25000"/>
                </a:schemeClr>
              </a:solidFill>
            </a:endParaRPr>
          </a:p>
        </p:txBody>
      </p:sp>
    </p:spTree>
    <p:extLst>
      <p:ext uri="{BB962C8B-B14F-4D97-AF65-F5344CB8AC3E}">
        <p14:creationId xmlns:p14="http://schemas.microsoft.com/office/powerpoint/2010/main" val="3211611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8F208C6-26CD-49A3-82F4-1B216517544F}"/>
              </a:ext>
            </a:extLst>
          </p:cNvPr>
          <p:cNvSpPr>
            <a:spLocks noGrp="1"/>
          </p:cNvSpPr>
          <p:nvPr>
            <p:ph type="ctrTitle"/>
          </p:nvPr>
        </p:nvSpPr>
        <p:spPr>
          <a:xfrm>
            <a:off x="5292080" y="551025"/>
            <a:ext cx="3385645" cy="706800"/>
          </a:xfrm>
        </p:spPr>
        <p:txBody>
          <a:bodyPr/>
          <a:lstStyle/>
          <a:p>
            <a:r>
              <a:rPr lang="en-US" dirty="0">
                <a:solidFill>
                  <a:schemeClr val="tx1">
                    <a:lumMod val="75000"/>
                    <a:lumOff val="25000"/>
                  </a:schemeClr>
                </a:solidFill>
              </a:rPr>
              <a:t>Pearl by the Black Sea</a:t>
            </a:r>
            <a:endParaRPr lang="ru-UA" dirty="0">
              <a:solidFill>
                <a:schemeClr val="tx1">
                  <a:lumMod val="75000"/>
                  <a:lumOff val="25000"/>
                </a:schemeClr>
              </a:solidFill>
            </a:endParaRPr>
          </a:p>
        </p:txBody>
      </p:sp>
      <p:pic>
        <p:nvPicPr>
          <p:cNvPr id="3" name="Содержимое 6" descr="рус-туп война.jpg">
            <a:extLst>
              <a:ext uri="{FF2B5EF4-FFF2-40B4-BE49-F238E27FC236}">
                <a16:creationId xmlns:a16="http://schemas.microsoft.com/office/drawing/2014/main" id="{521B81C4-B00B-4862-84DE-5A982ED0D4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131840" y="1491630"/>
            <a:ext cx="5215310" cy="2982235"/>
          </a:xfrm>
          <a:prstGeom prst="rect">
            <a:avLst/>
          </a:prstGeom>
        </p:spPr>
      </p:pic>
      <p:sp>
        <p:nvSpPr>
          <p:cNvPr id="4" name="Google Shape;173;p20">
            <a:extLst>
              <a:ext uri="{FF2B5EF4-FFF2-40B4-BE49-F238E27FC236}">
                <a16:creationId xmlns:a16="http://schemas.microsoft.com/office/drawing/2014/main" id="{EDD27356-4680-42FC-B3D9-F8D28F4A3CD8}"/>
              </a:ext>
            </a:extLst>
          </p:cNvPr>
          <p:cNvSpPr txBox="1">
            <a:spLocks/>
          </p:cNvSpPr>
          <p:nvPr/>
        </p:nvSpPr>
        <p:spPr>
          <a:xfrm>
            <a:off x="467544" y="2118651"/>
            <a:ext cx="2016224" cy="172819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1pPr>
            <a:lvl2pPr marL="914400" marR="0" lvl="1"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2pPr>
            <a:lvl3pPr marL="1371600" marR="0" lvl="2"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3pPr>
            <a:lvl4pPr marL="1828800" marR="0" lvl="3"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4pPr>
            <a:lvl5pPr marL="2286000" marR="0" lvl="4"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5pPr>
            <a:lvl6pPr marL="2743200" marR="0" lvl="5"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6pPr>
            <a:lvl7pPr marL="3200400" marR="0" lvl="6"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7pPr>
            <a:lvl8pPr marL="3657600" marR="0" lvl="7"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8pPr>
            <a:lvl9pPr marL="4114800" marR="0" lvl="8"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9pPr>
          </a:lstStyle>
          <a:p>
            <a:pPr marL="0" indent="0" algn="l"/>
            <a:r>
              <a:rPr lang="en-US" dirty="0">
                <a:solidFill>
                  <a:schemeClr val="tx1">
                    <a:lumMod val="75000"/>
                    <a:lumOff val="25000"/>
                  </a:schemeClr>
                </a:solidFill>
              </a:rPr>
              <a:t>The Russian government is looking for a fleet on the Black Sea coast – a port.</a:t>
            </a:r>
            <a:endParaRPr lang="ru-RU" dirty="0">
              <a:solidFill>
                <a:schemeClr val="tx1">
                  <a:lumMod val="75000"/>
                  <a:lumOff val="25000"/>
                </a:schemeClr>
              </a:solidFill>
            </a:endParaRPr>
          </a:p>
        </p:txBody>
      </p:sp>
    </p:spTree>
    <p:extLst>
      <p:ext uri="{BB962C8B-B14F-4D97-AF65-F5344CB8AC3E}">
        <p14:creationId xmlns:p14="http://schemas.microsoft.com/office/powerpoint/2010/main" val="1154677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3A1563-90E8-4EB2-B805-21B2A9C840C5}"/>
              </a:ext>
            </a:extLst>
          </p:cNvPr>
          <p:cNvSpPr>
            <a:spLocks noGrp="1"/>
          </p:cNvSpPr>
          <p:nvPr>
            <p:ph type="ctrTitle"/>
          </p:nvPr>
        </p:nvSpPr>
        <p:spPr/>
        <p:txBody>
          <a:bodyPr/>
          <a:lstStyle/>
          <a:p>
            <a:r>
              <a:rPr lang="en-US" dirty="0">
                <a:solidFill>
                  <a:schemeClr val="tx1">
                    <a:lumMod val="75000"/>
                    <a:lumOff val="25000"/>
                  </a:schemeClr>
                </a:solidFill>
              </a:rPr>
              <a:t>Pearl by the Black Sea</a:t>
            </a:r>
            <a:endParaRPr lang="ru-UA" dirty="0">
              <a:solidFill>
                <a:schemeClr val="tx1">
                  <a:lumMod val="75000"/>
                  <a:lumOff val="25000"/>
                </a:schemeClr>
              </a:solidFill>
            </a:endParaRPr>
          </a:p>
        </p:txBody>
      </p:sp>
      <p:pic>
        <p:nvPicPr>
          <p:cNvPr id="3" name="Содержимое 3" descr="адмирал.jpg">
            <a:extLst>
              <a:ext uri="{FF2B5EF4-FFF2-40B4-BE49-F238E27FC236}">
                <a16:creationId xmlns:a16="http://schemas.microsoft.com/office/drawing/2014/main" id="{9E434325-C75F-45F4-AEF2-62DAE07998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563638"/>
            <a:ext cx="2322260" cy="2952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Рисунок 6" descr="де волан.jpg">
            <a:extLst>
              <a:ext uri="{FF2B5EF4-FFF2-40B4-BE49-F238E27FC236}">
                <a16:creationId xmlns:a16="http://schemas.microsoft.com/office/drawing/2014/main" id="{BD4B73A6-C1C7-4B51-8209-0ACEF75AED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5773" y="1561382"/>
            <a:ext cx="2530513" cy="2943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Google Shape;173;p20">
            <a:extLst>
              <a:ext uri="{FF2B5EF4-FFF2-40B4-BE49-F238E27FC236}">
                <a16:creationId xmlns:a16="http://schemas.microsoft.com/office/drawing/2014/main" id="{C72AD6A8-9A61-407F-B442-FDCAB66F651F}"/>
              </a:ext>
            </a:extLst>
          </p:cNvPr>
          <p:cNvSpPr txBox="1">
            <a:spLocks/>
          </p:cNvSpPr>
          <p:nvPr/>
        </p:nvSpPr>
        <p:spPr>
          <a:xfrm>
            <a:off x="6217951" y="2067694"/>
            <a:ext cx="2530513" cy="172819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1pPr>
            <a:lvl2pPr marL="914400" marR="0" lvl="1"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2pPr>
            <a:lvl3pPr marL="1371600" marR="0" lvl="2"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3pPr>
            <a:lvl4pPr marL="1828800" marR="0" lvl="3"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4pPr>
            <a:lvl5pPr marL="2286000" marR="0" lvl="4"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5pPr>
            <a:lvl6pPr marL="2743200" marR="0" lvl="5"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6pPr>
            <a:lvl7pPr marL="3200400" marR="0" lvl="6"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7pPr>
            <a:lvl8pPr marL="3657600" marR="0" lvl="7"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8pPr>
            <a:lvl9pPr marL="4114800" marR="0" lvl="8"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9pPr>
          </a:lstStyle>
          <a:p>
            <a:pPr marL="0" indent="0" algn="l"/>
            <a:r>
              <a:rPr lang="en-US" dirty="0">
                <a:solidFill>
                  <a:schemeClr val="tx1">
                    <a:lumMod val="75000"/>
                    <a:lumOff val="25000"/>
                  </a:schemeClr>
                </a:solidFill>
              </a:rPr>
              <a:t>Major General Jose de </a:t>
            </a:r>
            <a:r>
              <a:rPr lang="en-US" dirty="0" err="1">
                <a:solidFill>
                  <a:schemeClr val="tx1">
                    <a:lumMod val="75000"/>
                    <a:lumOff val="25000"/>
                  </a:schemeClr>
                </a:solidFill>
              </a:rPr>
              <a:t>Ribas</a:t>
            </a:r>
            <a:r>
              <a:rPr lang="en-US" dirty="0">
                <a:solidFill>
                  <a:schemeClr val="tx1">
                    <a:lumMod val="75000"/>
                    <a:lumOff val="25000"/>
                  </a:schemeClr>
                </a:solidFill>
              </a:rPr>
              <a:t> and his assistant military engineer Franz de </a:t>
            </a:r>
            <a:r>
              <a:rPr lang="en-US" dirty="0" err="1">
                <a:solidFill>
                  <a:schemeClr val="tx1">
                    <a:lumMod val="75000"/>
                    <a:lumOff val="25000"/>
                  </a:schemeClr>
                </a:solidFill>
              </a:rPr>
              <a:t>Volan</a:t>
            </a:r>
            <a:r>
              <a:rPr lang="en-US" dirty="0">
                <a:solidFill>
                  <a:schemeClr val="tx1">
                    <a:lumMod val="75000"/>
                    <a:lumOff val="25000"/>
                  </a:schemeClr>
                </a:solidFill>
              </a:rPr>
              <a:t> believed that </a:t>
            </a:r>
            <a:r>
              <a:rPr lang="en-US" dirty="0" err="1">
                <a:solidFill>
                  <a:schemeClr val="tx1">
                    <a:lumMod val="75000"/>
                    <a:lumOff val="25000"/>
                  </a:schemeClr>
                </a:solidFill>
              </a:rPr>
              <a:t>Hadjibey</a:t>
            </a:r>
            <a:r>
              <a:rPr lang="en-US" dirty="0">
                <a:solidFill>
                  <a:schemeClr val="tx1">
                    <a:lumMod val="75000"/>
                    <a:lumOff val="25000"/>
                  </a:schemeClr>
                </a:solidFill>
              </a:rPr>
              <a:t> was the best place for a port.</a:t>
            </a:r>
          </a:p>
          <a:p>
            <a:pPr marL="0" indent="0" algn="l"/>
            <a:endParaRPr lang="en-US" dirty="0">
              <a:solidFill>
                <a:schemeClr val="tx1">
                  <a:lumMod val="75000"/>
                  <a:lumOff val="25000"/>
                </a:schemeClr>
              </a:solidFill>
            </a:endParaRPr>
          </a:p>
          <a:p>
            <a:pPr marL="0" indent="0" algn="l"/>
            <a:r>
              <a:rPr lang="en-US" dirty="0">
                <a:solidFill>
                  <a:schemeClr val="tx1">
                    <a:lumMod val="75000"/>
                    <a:lumOff val="25000"/>
                  </a:schemeClr>
                </a:solidFill>
              </a:rPr>
              <a:t>First, navigation here lasts all year round. Secondly, you can trade with Turkey, France, and Italy through the Port of </a:t>
            </a:r>
            <a:r>
              <a:rPr lang="en-US" dirty="0" err="1">
                <a:solidFill>
                  <a:schemeClr val="tx1">
                    <a:lumMod val="75000"/>
                    <a:lumOff val="25000"/>
                  </a:schemeClr>
                </a:solidFill>
              </a:rPr>
              <a:t>Hadzhibey</a:t>
            </a:r>
            <a:r>
              <a:rPr lang="en-US" dirty="0">
                <a:solidFill>
                  <a:schemeClr val="tx1">
                    <a:lumMod val="75000"/>
                    <a:lumOff val="25000"/>
                  </a:schemeClr>
                </a:solidFill>
              </a:rPr>
              <a:t>.</a:t>
            </a:r>
            <a:endParaRPr lang="ru-RU" dirty="0">
              <a:solidFill>
                <a:schemeClr val="tx1">
                  <a:lumMod val="75000"/>
                  <a:lumOff val="25000"/>
                </a:schemeClr>
              </a:solidFill>
            </a:endParaRPr>
          </a:p>
        </p:txBody>
      </p:sp>
    </p:spTree>
    <p:extLst>
      <p:ext uri="{BB962C8B-B14F-4D97-AF65-F5344CB8AC3E}">
        <p14:creationId xmlns:p14="http://schemas.microsoft.com/office/powerpoint/2010/main" val="3069023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0A767D-AC1E-4A79-B128-F8A9E7B7DD14}"/>
              </a:ext>
            </a:extLst>
          </p:cNvPr>
          <p:cNvSpPr>
            <a:spLocks noGrp="1"/>
          </p:cNvSpPr>
          <p:nvPr>
            <p:ph type="ctrTitle"/>
          </p:nvPr>
        </p:nvSpPr>
        <p:spPr/>
        <p:txBody>
          <a:bodyPr/>
          <a:lstStyle/>
          <a:p>
            <a:r>
              <a:rPr lang="en-US" dirty="0">
                <a:solidFill>
                  <a:schemeClr val="tx1">
                    <a:lumMod val="75000"/>
                    <a:lumOff val="25000"/>
                  </a:schemeClr>
                </a:solidFill>
              </a:rPr>
              <a:t>Pearl by the Black Sea</a:t>
            </a:r>
            <a:endParaRPr lang="ru-UA" dirty="0">
              <a:solidFill>
                <a:schemeClr val="tx1">
                  <a:lumMod val="75000"/>
                  <a:lumOff val="25000"/>
                </a:schemeClr>
              </a:solidFill>
            </a:endParaRPr>
          </a:p>
        </p:txBody>
      </p:sp>
      <p:pic>
        <p:nvPicPr>
          <p:cNvPr id="3" name="Содержимое 3" descr="екат2.jpg">
            <a:extLst>
              <a:ext uri="{FF2B5EF4-FFF2-40B4-BE49-F238E27FC236}">
                <a16:creationId xmlns:a16="http://schemas.microsoft.com/office/drawing/2014/main" id="{F67D5071-EFF0-4668-8071-0D9DDA6F55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851920" y="1491630"/>
            <a:ext cx="4529446" cy="3371332"/>
          </a:xfrm>
          <a:prstGeom prst="rect">
            <a:avLst/>
          </a:prstGeom>
        </p:spPr>
      </p:pic>
      <p:sp>
        <p:nvSpPr>
          <p:cNvPr id="4" name="Google Shape;173;p20">
            <a:extLst>
              <a:ext uri="{FF2B5EF4-FFF2-40B4-BE49-F238E27FC236}">
                <a16:creationId xmlns:a16="http://schemas.microsoft.com/office/drawing/2014/main" id="{7E4FDADB-B412-4FC6-A971-034CD0443E6D}"/>
              </a:ext>
            </a:extLst>
          </p:cNvPr>
          <p:cNvSpPr txBox="1">
            <a:spLocks/>
          </p:cNvSpPr>
          <p:nvPr/>
        </p:nvSpPr>
        <p:spPr>
          <a:xfrm>
            <a:off x="827584" y="2139702"/>
            <a:ext cx="2304256" cy="172819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1pPr>
            <a:lvl2pPr marL="914400" marR="0" lvl="1"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2pPr>
            <a:lvl3pPr marL="1371600" marR="0" lvl="2"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3pPr>
            <a:lvl4pPr marL="1828800" marR="0" lvl="3"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4pPr>
            <a:lvl5pPr marL="2286000" marR="0" lvl="4"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5pPr>
            <a:lvl6pPr marL="2743200" marR="0" lvl="5"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6pPr>
            <a:lvl7pPr marL="3200400" marR="0" lvl="6"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7pPr>
            <a:lvl8pPr marL="3657600" marR="0" lvl="7"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8pPr>
            <a:lvl9pPr marL="4114800" marR="0" lvl="8"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9pPr>
          </a:lstStyle>
          <a:p>
            <a:pPr marL="0" indent="0" algn="l"/>
            <a:r>
              <a:rPr lang="en-US" dirty="0">
                <a:solidFill>
                  <a:schemeClr val="tx1">
                    <a:lumMod val="75000"/>
                    <a:lumOff val="25000"/>
                  </a:schemeClr>
                </a:solidFill>
              </a:rPr>
              <a:t>Russian empress Catherine II approves Jose de </a:t>
            </a:r>
            <a:r>
              <a:rPr lang="en-US" dirty="0" err="1">
                <a:solidFill>
                  <a:schemeClr val="tx1">
                    <a:lumMod val="75000"/>
                    <a:lumOff val="25000"/>
                  </a:schemeClr>
                </a:solidFill>
              </a:rPr>
              <a:t>Ribas's</a:t>
            </a:r>
            <a:r>
              <a:rPr lang="en-US" dirty="0">
                <a:solidFill>
                  <a:schemeClr val="tx1">
                    <a:lumMod val="75000"/>
                    <a:lumOff val="25000"/>
                  </a:schemeClr>
                </a:solidFill>
              </a:rPr>
              <a:t> proposal.</a:t>
            </a:r>
          </a:p>
        </p:txBody>
      </p:sp>
    </p:spTree>
    <p:extLst>
      <p:ext uri="{BB962C8B-B14F-4D97-AF65-F5344CB8AC3E}">
        <p14:creationId xmlns:p14="http://schemas.microsoft.com/office/powerpoint/2010/main" val="118116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83AE800-E3BF-48B3-BE5F-807EB4BA9011}"/>
              </a:ext>
            </a:extLst>
          </p:cNvPr>
          <p:cNvSpPr>
            <a:spLocks noGrp="1"/>
          </p:cNvSpPr>
          <p:nvPr>
            <p:ph type="ctrTitle"/>
          </p:nvPr>
        </p:nvSpPr>
        <p:spPr/>
        <p:txBody>
          <a:bodyPr/>
          <a:lstStyle/>
          <a:p>
            <a:r>
              <a:rPr lang="en-US" dirty="0">
                <a:solidFill>
                  <a:schemeClr val="tx1">
                    <a:lumMod val="75000"/>
                    <a:lumOff val="25000"/>
                  </a:schemeClr>
                </a:solidFill>
              </a:rPr>
              <a:t>Pearl by the Black Sea</a:t>
            </a:r>
            <a:endParaRPr lang="ru-UA" dirty="0">
              <a:solidFill>
                <a:schemeClr val="tx1">
                  <a:lumMod val="75000"/>
                  <a:lumOff val="25000"/>
                </a:schemeClr>
              </a:solidFill>
            </a:endParaRPr>
          </a:p>
        </p:txBody>
      </p:sp>
      <p:pic>
        <p:nvPicPr>
          <p:cNvPr id="3" name="Содержимое 3" descr="штурм хадж.jpg">
            <a:extLst>
              <a:ext uri="{FF2B5EF4-FFF2-40B4-BE49-F238E27FC236}">
                <a16:creationId xmlns:a16="http://schemas.microsoft.com/office/drawing/2014/main" id="{0861595F-2AD9-4650-9134-11B655F85B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99592" y="1491630"/>
            <a:ext cx="5184576" cy="3169253"/>
          </a:xfrm>
          <a:prstGeom prst="rect">
            <a:avLst/>
          </a:prstGeom>
        </p:spPr>
      </p:pic>
      <p:sp>
        <p:nvSpPr>
          <p:cNvPr id="4" name="Google Shape;173;p20">
            <a:extLst>
              <a:ext uri="{FF2B5EF4-FFF2-40B4-BE49-F238E27FC236}">
                <a16:creationId xmlns:a16="http://schemas.microsoft.com/office/drawing/2014/main" id="{EE70A30D-A1E6-42FE-BA7C-52FE68DFF5B9}"/>
              </a:ext>
            </a:extLst>
          </p:cNvPr>
          <p:cNvSpPr txBox="1">
            <a:spLocks/>
          </p:cNvSpPr>
          <p:nvPr/>
        </p:nvSpPr>
        <p:spPr>
          <a:xfrm>
            <a:off x="6588224" y="2067694"/>
            <a:ext cx="2160240" cy="172819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1pPr>
            <a:lvl2pPr marL="914400" marR="0" lvl="1"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2pPr>
            <a:lvl3pPr marL="1371600" marR="0" lvl="2"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3pPr>
            <a:lvl4pPr marL="1828800" marR="0" lvl="3"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4pPr>
            <a:lvl5pPr marL="2286000" marR="0" lvl="4"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5pPr>
            <a:lvl6pPr marL="2743200" marR="0" lvl="5"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6pPr>
            <a:lvl7pPr marL="3200400" marR="0" lvl="6"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7pPr>
            <a:lvl8pPr marL="3657600" marR="0" lvl="7"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8pPr>
            <a:lvl9pPr marL="4114800" marR="0" lvl="8"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9pPr>
          </a:lstStyle>
          <a:p>
            <a:pPr marL="0" indent="0" algn="l"/>
            <a:r>
              <a:rPr lang="en-US" dirty="0">
                <a:solidFill>
                  <a:schemeClr val="tx1">
                    <a:lumMod val="75000"/>
                    <a:lumOff val="25000"/>
                  </a:schemeClr>
                </a:solidFill>
              </a:rPr>
              <a:t>However, on September 14, 1789, the Russian army captured </a:t>
            </a:r>
            <a:r>
              <a:rPr lang="en-US" dirty="0" err="1">
                <a:solidFill>
                  <a:schemeClr val="tx1">
                    <a:lumMod val="75000"/>
                    <a:lumOff val="25000"/>
                  </a:schemeClr>
                </a:solidFill>
              </a:rPr>
              <a:t>Hadzhibey</a:t>
            </a:r>
            <a:r>
              <a:rPr lang="en-US" dirty="0">
                <a:solidFill>
                  <a:schemeClr val="tx1">
                    <a:lumMod val="75000"/>
                    <a:lumOff val="25000"/>
                  </a:schemeClr>
                </a:solidFill>
              </a:rPr>
              <a:t>.</a:t>
            </a:r>
            <a:endParaRPr lang="ru-RU" dirty="0">
              <a:solidFill>
                <a:schemeClr val="tx1">
                  <a:lumMod val="75000"/>
                  <a:lumOff val="25000"/>
                </a:schemeClr>
              </a:solidFill>
            </a:endParaRPr>
          </a:p>
        </p:txBody>
      </p:sp>
    </p:spTree>
    <p:extLst>
      <p:ext uri="{BB962C8B-B14F-4D97-AF65-F5344CB8AC3E}">
        <p14:creationId xmlns:p14="http://schemas.microsoft.com/office/powerpoint/2010/main" val="61514748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427</TotalTime>
  <Words>808</Words>
  <Application>Microsoft Office PowerPoint</Application>
  <PresentationFormat>Экран (16:9)</PresentationFormat>
  <Paragraphs>81</Paragraphs>
  <Slides>27</Slides>
  <Notes>2</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27</vt:i4>
      </vt:variant>
    </vt:vector>
  </HeadingPairs>
  <TitlesOfParts>
    <vt:vector size="32" baseType="lpstr">
      <vt:lpstr>Arial</vt:lpstr>
      <vt:lpstr>Barlow Semi Condensed</vt:lpstr>
      <vt:lpstr>Barlow Semi Condensed Medium</vt:lpstr>
      <vt:lpstr>Zilla Slab Light</vt:lpstr>
      <vt:lpstr>Simple Light</vt:lpstr>
      <vt:lpstr>Odesa - a Pearl by the Black Sea</vt:lpstr>
      <vt:lpstr>Pearl by the Black Sea</vt:lpstr>
      <vt:lpstr>Pearl by the Black Sea</vt:lpstr>
      <vt:lpstr>Pearl by the Black Sea</vt:lpstr>
      <vt:lpstr>Pearl by the Black Sea</vt:lpstr>
      <vt:lpstr>Pearl by the Black Sea</vt:lpstr>
      <vt:lpstr>Pearl by the Black Sea</vt:lpstr>
      <vt:lpstr>Pearl by the Black Sea</vt:lpstr>
      <vt:lpstr>Pearl by the Black Sea</vt:lpstr>
      <vt:lpstr>Pearl by the Black Sea</vt:lpstr>
      <vt:lpstr>Pearl by the Black Sea</vt:lpstr>
      <vt:lpstr>Pearl by the Black Sea</vt:lpstr>
      <vt:lpstr>Pearl by the Black Sea</vt:lpstr>
      <vt:lpstr>Pearl by the Black Sea</vt:lpstr>
      <vt:lpstr>Pearl by the Black Sea</vt:lpstr>
      <vt:lpstr>Pearl by the Black Sea</vt:lpstr>
      <vt:lpstr>Pearl by the Black Sea</vt:lpstr>
      <vt:lpstr>Modern Odessa</vt:lpstr>
      <vt:lpstr>Modern Odessa</vt:lpstr>
      <vt:lpstr>Modern Odessa</vt:lpstr>
      <vt:lpstr>Modern Odessa</vt:lpstr>
      <vt:lpstr>Modern Odessa</vt:lpstr>
      <vt:lpstr>Modern Odessa</vt:lpstr>
      <vt:lpstr>Pearl by the Black Sea</vt:lpstr>
      <vt:lpstr>Odessa is an international city</vt:lpstr>
      <vt:lpstr>Pearl by the Black Sea</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MEETING</dc:title>
  <dc:creator>Администратор</dc:creator>
  <cp:lastModifiedBy>Justys</cp:lastModifiedBy>
  <cp:revision>171</cp:revision>
  <dcterms:modified xsi:type="dcterms:W3CDTF">2021-10-06T22:55:47Z</dcterms:modified>
</cp:coreProperties>
</file>